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48" r:id="rId5"/>
  </p:sldMasterIdLst>
  <p:notesMasterIdLst>
    <p:notesMasterId r:id="rId31"/>
  </p:notesMasterIdLst>
  <p:handoutMasterIdLst>
    <p:handoutMasterId r:id="rId32"/>
  </p:handoutMasterIdLst>
  <p:sldIdLst>
    <p:sldId id="285" r:id="rId6"/>
    <p:sldId id="295" r:id="rId7"/>
    <p:sldId id="677" r:id="rId8"/>
    <p:sldId id="287" r:id="rId9"/>
    <p:sldId id="293" r:id="rId10"/>
    <p:sldId id="296" r:id="rId11"/>
    <p:sldId id="297" r:id="rId12"/>
    <p:sldId id="298" r:id="rId13"/>
    <p:sldId id="299" r:id="rId14"/>
    <p:sldId id="300" r:id="rId15"/>
    <p:sldId id="301" r:id="rId16"/>
    <p:sldId id="302" r:id="rId17"/>
    <p:sldId id="303" r:id="rId18"/>
    <p:sldId id="304" r:id="rId19"/>
    <p:sldId id="308" r:id="rId20"/>
    <p:sldId id="306" r:id="rId21"/>
    <p:sldId id="307" r:id="rId22"/>
    <p:sldId id="305" r:id="rId23"/>
    <p:sldId id="309" r:id="rId24"/>
    <p:sldId id="310" r:id="rId25"/>
    <p:sldId id="311" r:id="rId26"/>
    <p:sldId id="312" r:id="rId27"/>
    <p:sldId id="289" r:id="rId28"/>
    <p:sldId id="292" r:id="rId29"/>
    <p:sldId id="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3A77F-C5F0-41F2-AD1E-C8A2EE094F85}" v="297" dt="2023-11-29T13:10:04.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13" autoAdjust="0"/>
  </p:normalViewPr>
  <p:slideViewPr>
    <p:cSldViewPr snapToGrid="0">
      <p:cViewPr varScale="1">
        <p:scale>
          <a:sx n="82" d="100"/>
          <a:sy n="82" d="100"/>
        </p:scale>
        <p:origin x="564"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Roscoe" userId="4d2bf3c5-d4b2-4cbb-a9ab-ce13ba9b0b21" providerId="ADAL" clId="{0873A77F-C5F0-41F2-AD1E-C8A2EE094F85}"/>
    <pc:docChg chg="undo custSel addSld delSld modSld sldOrd">
      <pc:chgData name="Jack Roscoe" userId="4d2bf3c5-d4b2-4cbb-a9ab-ce13ba9b0b21" providerId="ADAL" clId="{0873A77F-C5F0-41F2-AD1E-C8A2EE094F85}" dt="2023-11-29T13:15:57.073" v="20812" actId="20577"/>
      <pc:docMkLst>
        <pc:docMk/>
      </pc:docMkLst>
      <pc:sldChg chg="del">
        <pc:chgData name="Jack Roscoe" userId="4d2bf3c5-d4b2-4cbb-a9ab-ce13ba9b0b21" providerId="ADAL" clId="{0873A77F-C5F0-41F2-AD1E-C8A2EE094F85}" dt="2023-11-15T12:51:12.778" v="6366" actId="2696"/>
        <pc:sldMkLst>
          <pc:docMk/>
          <pc:sldMk cId="4196187704" sldId="284"/>
        </pc:sldMkLst>
      </pc:sldChg>
      <pc:sldChg chg="delSp modSp mod ord">
        <pc:chgData name="Jack Roscoe" userId="4d2bf3c5-d4b2-4cbb-a9ab-ce13ba9b0b21" providerId="ADAL" clId="{0873A77F-C5F0-41F2-AD1E-C8A2EE094F85}" dt="2023-11-29T11:42:06.460" v="13273" actId="20577"/>
        <pc:sldMkLst>
          <pc:docMk/>
          <pc:sldMk cId="3343195226" sldId="285"/>
        </pc:sldMkLst>
        <pc:spChg chg="del">
          <ac:chgData name="Jack Roscoe" userId="4d2bf3c5-d4b2-4cbb-a9ab-ce13ba9b0b21" providerId="ADAL" clId="{0873A77F-C5F0-41F2-AD1E-C8A2EE094F85}" dt="2023-11-14T15:58:39.326" v="4390" actId="478"/>
          <ac:spMkLst>
            <pc:docMk/>
            <pc:sldMk cId="3343195226" sldId="285"/>
            <ac:spMk id="2" creationId="{0F918802-00EC-361E-215B-738593F562DD}"/>
          </ac:spMkLst>
        </pc:spChg>
        <pc:spChg chg="mod">
          <ac:chgData name="Jack Roscoe" userId="4d2bf3c5-d4b2-4cbb-a9ab-ce13ba9b0b21" providerId="ADAL" clId="{0873A77F-C5F0-41F2-AD1E-C8A2EE094F85}" dt="2023-11-29T11:42:06.460" v="13273" actId="20577"/>
          <ac:spMkLst>
            <pc:docMk/>
            <pc:sldMk cId="3343195226" sldId="285"/>
            <ac:spMk id="4" creationId="{D9C22B59-5ECD-7ED9-2104-25ECA29517F4}"/>
          </ac:spMkLst>
        </pc:spChg>
      </pc:sldChg>
      <pc:sldChg chg="delSp modSp mod modNotesTx">
        <pc:chgData name="Jack Roscoe" userId="4d2bf3c5-d4b2-4cbb-a9ab-ce13ba9b0b21" providerId="ADAL" clId="{0873A77F-C5F0-41F2-AD1E-C8A2EE094F85}" dt="2023-11-29T10:07:56.334" v="9694" actId="20577"/>
        <pc:sldMkLst>
          <pc:docMk/>
          <pc:sldMk cId="1001791404" sldId="287"/>
        </pc:sldMkLst>
        <pc:spChg chg="mod">
          <ac:chgData name="Jack Roscoe" userId="4d2bf3c5-d4b2-4cbb-a9ab-ce13ba9b0b21" providerId="ADAL" clId="{0873A77F-C5F0-41F2-AD1E-C8A2EE094F85}" dt="2023-11-14T11:29:20.776" v="241" actId="1076"/>
          <ac:spMkLst>
            <pc:docMk/>
            <pc:sldMk cId="1001791404" sldId="287"/>
            <ac:spMk id="2" creationId="{C41400E9-6C68-1524-027F-021A256790E8}"/>
          </ac:spMkLst>
        </pc:spChg>
        <pc:spChg chg="mod">
          <ac:chgData name="Jack Roscoe" userId="4d2bf3c5-d4b2-4cbb-a9ab-ce13ba9b0b21" providerId="ADAL" clId="{0873A77F-C5F0-41F2-AD1E-C8A2EE094F85}" dt="2023-11-14T15:54:39.135" v="4337"/>
          <ac:spMkLst>
            <pc:docMk/>
            <pc:sldMk cId="1001791404" sldId="287"/>
            <ac:spMk id="4" creationId="{16A85A8B-BFD4-8C9E-51FA-FD59FAAB6BF7}"/>
          </ac:spMkLst>
        </pc:spChg>
        <pc:spChg chg="mod">
          <ac:chgData name="Jack Roscoe" userId="4d2bf3c5-d4b2-4cbb-a9ab-ce13ba9b0b21" providerId="ADAL" clId="{0873A77F-C5F0-41F2-AD1E-C8A2EE094F85}" dt="2023-11-14T11:29:38.406" v="245" actId="1076"/>
          <ac:spMkLst>
            <pc:docMk/>
            <pc:sldMk cId="1001791404" sldId="287"/>
            <ac:spMk id="5" creationId="{2058CCDE-BBB5-7A89-FC89-5884A62B203D}"/>
          </ac:spMkLst>
        </pc:spChg>
        <pc:spChg chg="mod">
          <ac:chgData name="Jack Roscoe" userId="4d2bf3c5-d4b2-4cbb-a9ab-ce13ba9b0b21" providerId="ADAL" clId="{0873A77F-C5F0-41F2-AD1E-C8A2EE094F85}" dt="2023-11-14T11:29:41.402" v="246" actId="1076"/>
          <ac:spMkLst>
            <pc:docMk/>
            <pc:sldMk cId="1001791404" sldId="287"/>
            <ac:spMk id="6" creationId="{5E99B36E-22C5-2D60-F5FF-03829096EA61}"/>
          </ac:spMkLst>
        </pc:spChg>
        <pc:spChg chg="mod">
          <ac:chgData name="Jack Roscoe" userId="4d2bf3c5-d4b2-4cbb-a9ab-ce13ba9b0b21" providerId="ADAL" clId="{0873A77F-C5F0-41F2-AD1E-C8A2EE094F85}" dt="2023-11-14T11:25:38.633" v="238" actId="1076"/>
          <ac:spMkLst>
            <pc:docMk/>
            <pc:sldMk cId="1001791404" sldId="287"/>
            <ac:spMk id="7" creationId="{B54ED1A6-EE8C-F995-DE64-651C94740008}"/>
          </ac:spMkLst>
        </pc:spChg>
        <pc:spChg chg="del">
          <ac:chgData name="Jack Roscoe" userId="4d2bf3c5-d4b2-4cbb-a9ab-ce13ba9b0b21" providerId="ADAL" clId="{0873A77F-C5F0-41F2-AD1E-C8A2EE094F85}" dt="2023-11-14T15:53:16.047" v="4281" actId="478"/>
          <ac:spMkLst>
            <pc:docMk/>
            <pc:sldMk cId="1001791404" sldId="287"/>
            <ac:spMk id="9" creationId="{3A63F922-6E32-B47E-67AF-E0FE84073EC4}"/>
          </ac:spMkLst>
        </pc:spChg>
      </pc:sldChg>
      <pc:sldChg chg="del">
        <pc:chgData name="Jack Roscoe" userId="4d2bf3c5-d4b2-4cbb-a9ab-ce13ba9b0b21" providerId="ADAL" clId="{0873A77F-C5F0-41F2-AD1E-C8A2EE094F85}" dt="2023-11-15T10:45:44.876" v="5231" actId="2696"/>
        <pc:sldMkLst>
          <pc:docMk/>
          <pc:sldMk cId="4165009482" sldId="288"/>
        </pc:sldMkLst>
      </pc:sldChg>
      <pc:sldChg chg="addSp delSp modSp mod">
        <pc:chgData name="Jack Roscoe" userId="4d2bf3c5-d4b2-4cbb-a9ab-ce13ba9b0b21" providerId="ADAL" clId="{0873A77F-C5F0-41F2-AD1E-C8A2EE094F85}" dt="2023-11-24T09:08:13.528" v="6450" actId="478"/>
        <pc:sldMkLst>
          <pc:docMk/>
          <pc:sldMk cId="875524284" sldId="289"/>
        </pc:sldMkLst>
        <pc:picChg chg="add del mod">
          <ac:chgData name="Jack Roscoe" userId="4d2bf3c5-d4b2-4cbb-a9ab-ce13ba9b0b21" providerId="ADAL" clId="{0873A77F-C5F0-41F2-AD1E-C8A2EE094F85}" dt="2023-11-24T09:08:13.528" v="6450" actId="478"/>
          <ac:picMkLst>
            <pc:docMk/>
            <pc:sldMk cId="875524284" sldId="289"/>
            <ac:picMk id="5" creationId="{A8C75F88-F97E-3AE8-6EEB-1A4C0638198E}"/>
          </ac:picMkLst>
        </pc:picChg>
      </pc:sldChg>
      <pc:sldChg chg="del">
        <pc:chgData name="Jack Roscoe" userId="4d2bf3c5-d4b2-4cbb-a9ab-ce13ba9b0b21" providerId="ADAL" clId="{0873A77F-C5F0-41F2-AD1E-C8A2EE094F85}" dt="2023-11-15T12:51:00.200" v="6365" actId="2696"/>
        <pc:sldMkLst>
          <pc:docMk/>
          <pc:sldMk cId="1740273188" sldId="291"/>
        </pc:sldMkLst>
      </pc:sldChg>
      <pc:sldChg chg="addSp modSp mod modAnim modNotesTx">
        <pc:chgData name="Jack Roscoe" userId="4d2bf3c5-d4b2-4cbb-a9ab-ce13ba9b0b21" providerId="ADAL" clId="{0873A77F-C5F0-41F2-AD1E-C8A2EE094F85}" dt="2023-11-29T10:50:31.223" v="9786"/>
        <pc:sldMkLst>
          <pc:docMk/>
          <pc:sldMk cId="3253206381" sldId="293"/>
        </pc:sldMkLst>
        <pc:spChg chg="mod">
          <ac:chgData name="Jack Roscoe" userId="4d2bf3c5-d4b2-4cbb-a9ab-ce13ba9b0b21" providerId="ADAL" clId="{0873A77F-C5F0-41F2-AD1E-C8A2EE094F85}" dt="2023-11-15T12:29:01.584" v="5550" actId="1076"/>
          <ac:spMkLst>
            <pc:docMk/>
            <pc:sldMk cId="3253206381" sldId="293"/>
            <ac:spMk id="2" creationId="{0D636869-1200-8A5C-B0F6-6B173256AD7B}"/>
          </ac:spMkLst>
        </pc:spChg>
        <pc:spChg chg="mod">
          <ac:chgData name="Jack Roscoe" userId="4d2bf3c5-d4b2-4cbb-a9ab-ce13ba9b0b21" providerId="ADAL" clId="{0873A77F-C5F0-41F2-AD1E-C8A2EE094F85}" dt="2023-11-14T12:30:22.887" v="4032" actId="20577"/>
          <ac:spMkLst>
            <pc:docMk/>
            <pc:sldMk cId="3253206381" sldId="293"/>
            <ac:spMk id="3" creationId="{64201202-98E6-59CF-8429-60CED7C53021}"/>
          </ac:spMkLst>
        </pc:spChg>
        <pc:picChg chg="add mod">
          <ac:chgData name="Jack Roscoe" userId="4d2bf3c5-d4b2-4cbb-a9ab-ce13ba9b0b21" providerId="ADAL" clId="{0873A77F-C5F0-41F2-AD1E-C8A2EE094F85}" dt="2023-11-15T12:28:58.174" v="5549" actId="1076"/>
          <ac:picMkLst>
            <pc:docMk/>
            <pc:sldMk cId="3253206381" sldId="293"/>
            <ac:picMk id="4" creationId="{EEEBAD85-B34A-FBBE-440B-1460B3DC4FB3}"/>
          </ac:picMkLst>
        </pc:picChg>
      </pc:sldChg>
      <pc:sldChg chg="modSp mod ord modNotesTx">
        <pc:chgData name="Jack Roscoe" userId="4d2bf3c5-d4b2-4cbb-a9ab-ce13ba9b0b21" providerId="ADAL" clId="{0873A77F-C5F0-41F2-AD1E-C8A2EE094F85}" dt="2023-11-29T10:03:15.210" v="8629" actId="20577"/>
        <pc:sldMkLst>
          <pc:docMk/>
          <pc:sldMk cId="1738587794" sldId="295"/>
        </pc:sldMkLst>
        <pc:spChg chg="mod">
          <ac:chgData name="Jack Roscoe" userId="4d2bf3c5-d4b2-4cbb-a9ab-ce13ba9b0b21" providerId="ADAL" clId="{0873A77F-C5F0-41F2-AD1E-C8A2EE094F85}" dt="2023-11-14T11:18:57.390" v="67" actId="20577"/>
          <ac:spMkLst>
            <pc:docMk/>
            <pc:sldMk cId="1738587794" sldId="295"/>
            <ac:spMk id="155" creationId="{00000000-0000-0000-0000-000000000000}"/>
          </ac:spMkLst>
        </pc:spChg>
        <pc:spChg chg="mod">
          <ac:chgData name="Jack Roscoe" userId="4d2bf3c5-d4b2-4cbb-a9ab-ce13ba9b0b21" providerId="ADAL" clId="{0873A77F-C5F0-41F2-AD1E-C8A2EE094F85}" dt="2023-11-14T11:19:19.972" v="116" actId="20577"/>
          <ac:spMkLst>
            <pc:docMk/>
            <pc:sldMk cId="1738587794" sldId="295"/>
            <ac:spMk id="156" creationId="{00000000-0000-0000-0000-000000000000}"/>
          </ac:spMkLst>
        </pc:spChg>
      </pc:sldChg>
      <pc:sldChg chg="addSp delSp modSp new mod modAnim modNotesTx">
        <pc:chgData name="Jack Roscoe" userId="4d2bf3c5-d4b2-4cbb-a9ab-ce13ba9b0b21" providerId="ADAL" clId="{0873A77F-C5F0-41F2-AD1E-C8A2EE094F85}" dt="2023-11-29T11:52:41.489" v="13528" actId="20577"/>
        <pc:sldMkLst>
          <pc:docMk/>
          <pc:sldMk cId="1056343931" sldId="296"/>
        </pc:sldMkLst>
        <pc:spChg chg="mod">
          <ac:chgData name="Jack Roscoe" userId="4d2bf3c5-d4b2-4cbb-a9ab-ce13ba9b0b21" providerId="ADAL" clId="{0873A77F-C5F0-41F2-AD1E-C8A2EE094F85}" dt="2023-11-15T09:44:40.625" v="4801" actId="1076"/>
          <ac:spMkLst>
            <pc:docMk/>
            <pc:sldMk cId="1056343931" sldId="296"/>
            <ac:spMk id="2" creationId="{905B558A-608C-DB75-A170-FF83BB8B9A65}"/>
          </ac:spMkLst>
        </pc:spChg>
        <pc:spChg chg="del">
          <ac:chgData name="Jack Roscoe" userId="4d2bf3c5-d4b2-4cbb-a9ab-ce13ba9b0b21" providerId="ADAL" clId="{0873A77F-C5F0-41F2-AD1E-C8A2EE094F85}" dt="2023-11-14T11:36:54.567" v="963"/>
          <ac:spMkLst>
            <pc:docMk/>
            <pc:sldMk cId="1056343931" sldId="296"/>
            <ac:spMk id="3" creationId="{1B3BE33D-D73C-FECB-B542-87A6D319C924}"/>
          </ac:spMkLst>
        </pc:spChg>
        <pc:spChg chg="add mod">
          <ac:chgData name="Jack Roscoe" userId="4d2bf3c5-d4b2-4cbb-a9ab-ce13ba9b0b21" providerId="ADAL" clId="{0873A77F-C5F0-41F2-AD1E-C8A2EE094F85}" dt="2023-11-15T09:44:48.162" v="4802" actId="1076"/>
          <ac:spMkLst>
            <pc:docMk/>
            <pc:sldMk cId="1056343931" sldId="296"/>
            <ac:spMk id="5" creationId="{1940D931-A173-88DA-7DFC-B02D54F54FC0}"/>
          </ac:spMkLst>
        </pc:spChg>
        <pc:spChg chg="add del mod">
          <ac:chgData name="Jack Roscoe" userId="4d2bf3c5-d4b2-4cbb-a9ab-ce13ba9b0b21" providerId="ADAL" clId="{0873A77F-C5F0-41F2-AD1E-C8A2EE094F85}" dt="2023-11-15T09:42:47.243" v="4788" actId="478"/>
          <ac:spMkLst>
            <pc:docMk/>
            <pc:sldMk cId="1056343931" sldId="296"/>
            <ac:spMk id="6" creationId="{CA002951-486F-39DD-E9B5-8D59AAD1C78E}"/>
          </ac:spMkLst>
        </pc:spChg>
        <pc:picChg chg="add del mod">
          <ac:chgData name="Jack Roscoe" userId="4d2bf3c5-d4b2-4cbb-a9ab-ce13ba9b0b21" providerId="ADAL" clId="{0873A77F-C5F0-41F2-AD1E-C8A2EE094F85}" dt="2023-11-15T09:42:47.243" v="4788" actId="478"/>
          <ac:picMkLst>
            <pc:docMk/>
            <pc:sldMk cId="1056343931" sldId="296"/>
            <ac:picMk id="4" creationId="{634F1986-55DA-5D51-E2A5-EA5EF95467C6}"/>
          </ac:picMkLst>
        </pc:picChg>
        <pc:picChg chg="add del">
          <ac:chgData name="Jack Roscoe" userId="4d2bf3c5-d4b2-4cbb-a9ab-ce13ba9b0b21" providerId="ADAL" clId="{0873A77F-C5F0-41F2-AD1E-C8A2EE094F85}" dt="2023-11-14T11:36:49.003" v="962"/>
          <ac:picMkLst>
            <pc:docMk/>
            <pc:sldMk cId="1056343931" sldId="296"/>
            <ac:picMk id="4" creationId="{D1AE3295-CE3E-99E6-DD7E-3CA6549E3E2C}"/>
          </ac:picMkLst>
        </pc:picChg>
        <pc:picChg chg="add mod modCrop">
          <ac:chgData name="Jack Roscoe" userId="4d2bf3c5-d4b2-4cbb-a9ab-ce13ba9b0b21" providerId="ADAL" clId="{0873A77F-C5F0-41F2-AD1E-C8A2EE094F85}" dt="2023-11-15T09:43:42.154" v="4796" actId="1076"/>
          <ac:picMkLst>
            <pc:docMk/>
            <pc:sldMk cId="1056343931" sldId="296"/>
            <ac:picMk id="8" creationId="{B524172C-2D23-6214-CF7A-D4D62F45C801}"/>
          </ac:picMkLst>
        </pc:picChg>
      </pc:sldChg>
      <pc:sldChg chg="modSp new mod modAnim modNotesTx">
        <pc:chgData name="Jack Roscoe" userId="4d2bf3c5-d4b2-4cbb-a9ab-ce13ba9b0b21" providerId="ADAL" clId="{0873A77F-C5F0-41F2-AD1E-C8A2EE094F85}" dt="2023-11-29T11:52:22.880" v="13504" actId="6549"/>
        <pc:sldMkLst>
          <pc:docMk/>
          <pc:sldMk cId="1590725878" sldId="297"/>
        </pc:sldMkLst>
        <pc:spChg chg="mod">
          <ac:chgData name="Jack Roscoe" userId="4d2bf3c5-d4b2-4cbb-a9ab-ce13ba9b0b21" providerId="ADAL" clId="{0873A77F-C5F0-41F2-AD1E-C8A2EE094F85}" dt="2023-11-14T12:21:48.063" v="3579" actId="20577"/>
          <ac:spMkLst>
            <pc:docMk/>
            <pc:sldMk cId="1590725878" sldId="297"/>
            <ac:spMk id="2" creationId="{42FCE607-464E-83D0-CAFD-C83295872F77}"/>
          </ac:spMkLst>
        </pc:spChg>
        <pc:spChg chg="mod">
          <ac:chgData name="Jack Roscoe" userId="4d2bf3c5-d4b2-4cbb-a9ab-ce13ba9b0b21" providerId="ADAL" clId="{0873A77F-C5F0-41F2-AD1E-C8A2EE094F85}" dt="2023-11-15T12:27:51.208" v="5544" actId="20577"/>
          <ac:spMkLst>
            <pc:docMk/>
            <pc:sldMk cId="1590725878" sldId="297"/>
            <ac:spMk id="3" creationId="{17E90CA1-F5C0-C9AE-6E9F-0118EC22A1E0}"/>
          </ac:spMkLst>
        </pc:spChg>
      </pc:sldChg>
      <pc:sldChg chg="addSp delSp modSp new del mod modNotesTx">
        <pc:chgData name="Jack Roscoe" userId="4d2bf3c5-d4b2-4cbb-a9ab-ce13ba9b0b21" providerId="ADAL" clId="{0873A77F-C5F0-41F2-AD1E-C8A2EE094F85}" dt="2023-11-14T11:56:08.233" v="2142" actId="2696"/>
        <pc:sldMkLst>
          <pc:docMk/>
          <pc:sldMk cId="3234199893" sldId="297"/>
        </pc:sldMkLst>
        <pc:spChg chg="del">
          <ac:chgData name="Jack Roscoe" userId="4d2bf3c5-d4b2-4cbb-a9ab-ce13ba9b0b21" providerId="ADAL" clId="{0873A77F-C5F0-41F2-AD1E-C8A2EE094F85}" dt="2023-11-14T11:52:54.057" v="1746" actId="478"/>
          <ac:spMkLst>
            <pc:docMk/>
            <pc:sldMk cId="3234199893" sldId="297"/>
            <ac:spMk id="2" creationId="{F57EA452-8174-B7B0-714C-71BFEB38BCA9}"/>
          </ac:spMkLst>
        </pc:spChg>
        <pc:spChg chg="del">
          <ac:chgData name="Jack Roscoe" userId="4d2bf3c5-d4b2-4cbb-a9ab-ce13ba9b0b21" providerId="ADAL" clId="{0873A77F-C5F0-41F2-AD1E-C8A2EE094F85}" dt="2023-11-14T11:52:54.843" v="1747" actId="478"/>
          <ac:spMkLst>
            <pc:docMk/>
            <pc:sldMk cId="3234199893" sldId="297"/>
            <ac:spMk id="3" creationId="{BBFF8E5A-335D-8B91-CDCB-ED1662A2A82E}"/>
          </ac:spMkLst>
        </pc:spChg>
        <pc:picChg chg="add mod modCrop">
          <ac:chgData name="Jack Roscoe" userId="4d2bf3c5-d4b2-4cbb-a9ab-ce13ba9b0b21" providerId="ADAL" clId="{0873A77F-C5F0-41F2-AD1E-C8A2EE094F85}" dt="2023-11-14T11:53:50.166" v="1762" actId="1076"/>
          <ac:picMkLst>
            <pc:docMk/>
            <pc:sldMk cId="3234199893" sldId="297"/>
            <ac:picMk id="5" creationId="{6E9DA33F-2C3B-EFC6-0F31-494BACEF0890}"/>
          </ac:picMkLst>
        </pc:picChg>
      </pc:sldChg>
      <pc:sldChg chg="modSp add del mod ord">
        <pc:chgData name="Jack Roscoe" userId="4d2bf3c5-d4b2-4cbb-a9ab-ce13ba9b0b21" providerId="ADAL" clId="{0873A77F-C5F0-41F2-AD1E-C8A2EE094F85}" dt="2023-11-14T15:53:35.835" v="4282" actId="2696"/>
        <pc:sldMkLst>
          <pc:docMk/>
          <pc:sldMk cId="2678045078" sldId="298"/>
        </pc:sldMkLst>
        <pc:spChg chg="mod">
          <ac:chgData name="Jack Roscoe" userId="4d2bf3c5-d4b2-4cbb-a9ab-ce13ba9b0b21" providerId="ADAL" clId="{0873A77F-C5F0-41F2-AD1E-C8A2EE094F85}" dt="2023-11-14T12:17:03.647" v="3227" actId="1076"/>
          <ac:spMkLst>
            <pc:docMk/>
            <pc:sldMk cId="2678045078" sldId="298"/>
            <ac:spMk id="5" creationId="{2058CCDE-BBB5-7A89-FC89-5884A62B203D}"/>
          </ac:spMkLst>
        </pc:spChg>
        <pc:spChg chg="mod">
          <ac:chgData name="Jack Roscoe" userId="4d2bf3c5-d4b2-4cbb-a9ab-ce13ba9b0b21" providerId="ADAL" clId="{0873A77F-C5F0-41F2-AD1E-C8A2EE094F85}" dt="2023-11-14T12:17:00.100" v="3226" actId="1076"/>
          <ac:spMkLst>
            <pc:docMk/>
            <pc:sldMk cId="2678045078" sldId="298"/>
            <ac:spMk id="6" creationId="{5E99B36E-22C5-2D60-F5FF-03829096EA61}"/>
          </ac:spMkLst>
        </pc:spChg>
      </pc:sldChg>
      <pc:sldChg chg="addSp delSp modSp add mod ord modClrScheme chgLayout modNotesTx">
        <pc:chgData name="Jack Roscoe" userId="4d2bf3c5-d4b2-4cbb-a9ab-ce13ba9b0b21" providerId="ADAL" clId="{0873A77F-C5F0-41F2-AD1E-C8A2EE094F85}" dt="2023-11-29T10:55:32.992" v="9841" actId="20577"/>
        <pc:sldMkLst>
          <pc:docMk/>
          <pc:sldMk cId="3967982066" sldId="298"/>
        </pc:sldMkLst>
        <pc:spChg chg="add del mod ord">
          <ac:chgData name="Jack Roscoe" userId="4d2bf3c5-d4b2-4cbb-a9ab-ce13ba9b0b21" providerId="ADAL" clId="{0873A77F-C5F0-41F2-AD1E-C8A2EE094F85}" dt="2023-11-14T15:55:55.576" v="4341" actId="700"/>
          <ac:spMkLst>
            <pc:docMk/>
            <pc:sldMk cId="3967982066" sldId="298"/>
            <ac:spMk id="3" creationId="{66AC4950-9B59-57C3-D410-D1DC76CF6FB6}"/>
          </ac:spMkLst>
        </pc:spChg>
        <pc:spChg chg="mod ord">
          <ac:chgData name="Jack Roscoe" userId="4d2bf3c5-d4b2-4cbb-a9ab-ce13ba9b0b21" providerId="ADAL" clId="{0873A77F-C5F0-41F2-AD1E-C8A2EE094F85}" dt="2023-11-14T15:55:55.576" v="4341" actId="700"/>
          <ac:spMkLst>
            <pc:docMk/>
            <pc:sldMk cId="3967982066" sldId="298"/>
            <ac:spMk id="4" creationId="{16A85A8B-BFD4-8C9E-51FA-FD59FAAB6BF7}"/>
          </ac:spMkLst>
        </pc:spChg>
        <pc:spChg chg="mod">
          <ac:chgData name="Jack Roscoe" userId="4d2bf3c5-d4b2-4cbb-a9ab-ce13ba9b0b21" providerId="ADAL" clId="{0873A77F-C5F0-41F2-AD1E-C8A2EE094F85}" dt="2023-11-14T15:54:03.110" v="4289" actId="1076"/>
          <ac:spMkLst>
            <pc:docMk/>
            <pc:sldMk cId="3967982066" sldId="298"/>
            <ac:spMk id="5" creationId="{2058CCDE-BBB5-7A89-FC89-5884A62B203D}"/>
          </ac:spMkLst>
        </pc:spChg>
        <pc:spChg chg="mod">
          <ac:chgData name="Jack Roscoe" userId="4d2bf3c5-d4b2-4cbb-a9ab-ce13ba9b0b21" providerId="ADAL" clId="{0873A77F-C5F0-41F2-AD1E-C8A2EE094F85}" dt="2023-11-14T15:53:59.480" v="4288" actId="1076"/>
          <ac:spMkLst>
            <pc:docMk/>
            <pc:sldMk cId="3967982066" sldId="298"/>
            <ac:spMk id="6" creationId="{5E99B36E-22C5-2D60-F5FF-03829096EA61}"/>
          </ac:spMkLst>
        </pc:spChg>
      </pc:sldChg>
      <pc:sldChg chg="addSp delSp modSp new mod modAnim modNotesTx">
        <pc:chgData name="Jack Roscoe" userId="4d2bf3c5-d4b2-4cbb-a9ab-ce13ba9b0b21" providerId="ADAL" clId="{0873A77F-C5F0-41F2-AD1E-C8A2EE094F85}" dt="2023-11-29T11:57:33.495" v="13967" actId="20577"/>
        <pc:sldMkLst>
          <pc:docMk/>
          <pc:sldMk cId="1323335014" sldId="299"/>
        </pc:sldMkLst>
        <pc:spChg chg="mod">
          <ac:chgData name="Jack Roscoe" userId="4d2bf3c5-d4b2-4cbb-a9ab-ce13ba9b0b21" providerId="ADAL" clId="{0873A77F-C5F0-41F2-AD1E-C8A2EE094F85}" dt="2023-11-14T15:56:19.657" v="4342"/>
          <ac:spMkLst>
            <pc:docMk/>
            <pc:sldMk cId="1323335014" sldId="299"/>
            <ac:spMk id="2" creationId="{3F53FE86-D603-F207-0440-4B5F91401404}"/>
          </ac:spMkLst>
        </pc:spChg>
        <pc:spChg chg="mod">
          <ac:chgData name="Jack Roscoe" userId="4d2bf3c5-d4b2-4cbb-a9ab-ce13ba9b0b21" providerId="ADAL" clId="{0873A77F-C5F0-41F2-AD1E-C8A2EE094F85}" dt="2023-11-15T09:41:01.085" v="4778" actId="1076"/>
          <ac:spMkLst>
            <pc:docMk/>
            <pc:sldMk cId="1323335014" sldId="299"/>
            <ac:spMk id="3" creationId="{CCCF0594-1027-7C70-7C98-1AF6EE5FFB04}"/>
          </ac:spMkLst>
        </pc:spChg>
        <pc:spChg chg="add mod">
          <ac:chgData name="Jack Roscoe" userId="4d2bf3c5-d4b2-4cbb-a9ab-ce13ba9b0b21" providerId="ADAL" clId="{0873A77F-C5F0-41F2-AD1E-C8A2EE094F85}" dt="2023-11-24T09:16:18.564" v="6656" actId="14100"/>
          <ac:spMkLst>
            <pc:docMk/>
            <pc:sldMk cId="1323335014" sldId="299"/>
            <ac:spMk id="4" creationId="{B23E0DE6-C47B-FF7B-B35C-1ADDD9F49B6A}"/>
          </ac:spMkLst>
        </pc:spChg>
        <pc:spChg chg="add del mod">
          <ac:chgData name="Jack Roscoe" userId="4d2bf3c5-d4b2-4cbb-a9ab-ce13ba9b0b21" providerId="ADAL" clId="{0873A77F-C5F0-41F2-AD1E-C8A2EE094F85}" dt="2023-11-24T09:16:00.924" v="6648"/>
          <ac:spMkLst>
            <pc:docMk/>
            <pc:sldMk cId="1323335014" sldId="299"/>
            <ac:spMk id="5" creationId="{04CFF482-505A-3318-D274-D020F2B891A5}"/>
          </ac:spMkLst>
        </pc:spChg>
        <pc:spChg chg="add del mod">
          <ac:chgData name="Jack Roscoe" userId="4d2bf3c5-d4b2-4cbb-a9ab-ce13ba9b0b21" providerId="ADAL" clId="{0873A77F-C5F0-41F2-AD1E-C8A2EE094F85}" dt="2023-11-15T09:37:44.893" v="4720" actId="478"/>
          <ac:spMkLst>
            <pc:docMk/>
            <pc:sldMk cId="1323335014" sldId="299"/>
            <ac:spMk id="7" creationId="{BC5E31BC-405F-3958-C8AE-F9010D8BB475}"/>
          </ac:spMkLst>
        </pc:spChg>
        <pc:picChg chg="add del mod">
          <ac:chgData name="Jack Roscoe" userId="4d2bf3c5-d4b2-4cbb-a9ab-ce13ba9b0b21" providerId="ADAL" clId="{0873A77F-C5F0-41F2-AD1E-C8A2EE094F85}" dt="2023-11-15T09:37:49.522" v="4721" actId="478"/>
          <ac:picMkLst>
            <pc:docMk/>
            <pc:sldMk cId="1323335014" sldId="299"/>
            <ac:picMk id="4" creationId="{A14348FA-E727-768E-659C-30C88FF461FF}"/>
          </ac:picMkLst>
        </pc:picChg>
        <pc:picChg chg="add del mod">
          <ac:chgData name="Jack Roscoe" userId="4d2bf3c5-d4b2-4cbb-a9ab-ce13ba9b0b21" providerId="ADAL" clId="{0873A77F-C5F0-41F2-AD1E-C8A2EE094F85}" dt="2023-11-15T09:37:53.911" v="4724" actId="478"/>
          <ac:picMkLst>
            <pc:docMk/>
            <pc:sldMk cId="1323335014" sldId="299"/>
            <ac:picMk id="6" creationId="{04255147-040E-28FA-9CF4-A993C86195C1}"/>
          </ac:picMkLst>
        </pc:picChg>
        <pc:picChg chg="add mod modCrop">
          <ac:chgData name="Jack Roscoe" userId="4d2bf3c5-d4b2-4cbb-a9ab-ce13ba9b0b21" providerId="ADAL" clId="{0873A77F-C5F0-41F2-AD1E-C8A2EE094F85}" dt="2023-11-24T09:15:54.165" v="6644" actId="1076"/>
          <ac:picMkLst>
            <pc:docMk/>
            <pc:sldMk cId="1323335014" sldId="299"/>
            <ac:picMk id="9" creationId="{11E54710-88C0-4826-B36A-2B272F40D7CD}"/>
          </ac:picMkLst>
        </pc:picChg>
      </pc:sldChg>
      <pc:sldChg chg="addSp delSp modSp new mod modNotesTx">
        <pc:chgData name="Jack Roscoe" userId="4d2bf3c5-d4b2-4cbb-a9ab-ce13ba9b0b21" providerId="ADAL" clId="{0873A77F-C5F0-41F2-AD1E-C8A2EE094F85}" dt="2023-11-29T12:14:04.982" v="14958" actId="20577"/>
        <pc:sldMkLst>
          <pc:docMk/>
          <pc:sldMk cId="2686441768" sldId="300"/>
        </pc:sldMkLst>
        <pc:spChg chg="del mod">
          <ac:chgData name="Jack Roscoe" userId="4d2bf3c5-d4b2-4cbb-a9ab-ce13ba9b0b21" providerId="ADAL" clId="{0873A77F-C5F0-41F2-AD1E-C8A2EE094F85}" dt="2023-11-14T16:02:22.509" v="4408" actId="478"/>
          <ac:spMkLst>
            <pc:docMk/>
            <pc:sldMk cId="2686441768" sldId="300"/>
            <ac:spMk id="2" creationId="{D0604C4E-2463-362E-A16A-156A052EC06C}"/>
          </ac:spMkLst>
        </pc:spChg>
        <pc:spChg chg="del mod">
          <ac:chgData name="Jack Roscoe" userId="4d2bf3c5-d4b2-4cbb-a9ab-ce13ba9b0b21" providerId="ADAL" clId="{0873A77F-C5F0-41F2-AD1E-C8A2EE094F85}" dt="2023-11-14T16:02:26.558" v="4410" actId="478"/>
          <ac:spMkLst>
            <pc:docMk/>
            <pc:sldMk cId="2686441768" sldId="300"/>
            <ac:spMk id="3" creationId="{5A5C55DF-20B0-57A2-B6CF-CAC9AD11114D}"/>
          </ac:spMkLst>
        </pc:spChg>
        <pc:spChg chg="add mod">
          <ac:chgData name="Jack Roscoe" userId="4d2bf3c5-d4b2-4cbb-a9ab-ce13ba9b0b21" providerId="ADAL" clId="{0873A77F-C5F0-41F2-AD1E-C8A2EE094F85}" dt="2023-11-14T16:02:42.514" v="4414" actId="1076"/>
          <ac:spMkLst>
            <pc:docMk/>
            <pc:sldMk cId="2686441768" sldId="300"/>
            <ac:spMk id="5" creationId="{938D695C-32E5-8A89-6E8A-45481200776D}"/>
          </ac:spMkLst>
        </pc:spChg>
        <pc:graphicFrameChg chg="add mod modGraphic">
          <ac:chgData name="Jack Roscoe" userId="4d2bf3c5-d4b2-4cbb-a9ab-ce13ba9b0b21" providerId="ADAL" clId="{0873A77F-C5F0-41F2-AD1E-C8A2EE094F85}" dt="2023-11-15T09:48:56.207" v="4973" actId="20577"/>
          <ac:graphicFrameMkLst>
            <pc:docMk/>
            <pc:sldMk cId="2686441768" sldId="300"/>
            <ac:graphicFrameMk id="4" creationId="{B9187D59-C5FD-3A9E-CA79-D215A52D0612}"/>
          </ac:graphicFrameMkLst>
        </pc:graphicFrameChg>
      </pc:sldChg>
      <pc:sldChg chg="addSp delSp modSp new mod modAnim modNotesTx">
        <pc:chgData name="Jack Roscoe" userId="4d2bf3c5-d4b2-4cbb-a9ab-ce13ba9b0b21" providerId="ADAL" clId="{0873A77F-C5F0-41F2-AD1E-C8A2EE094F85}" dt="2023-11-29T12:15:46.843" v="15044" actId="20577"/>
        <pc:sldMkLst>
          <pc:docMk/>
          <pc:sldMk cId="835684077" sldId="301"/>
        </pc:sldMkLst>
        <pc:spChg chg="mod">
          <ac:chgData name="Jack Roscoe" userId="4d2bf3c5-d4b2-4cbb-a9ab-ce13ba9b0b21" providerId="ADAL" clId="{0873A77F-C5F0-41F2-AD1E-C8A2EE094F85}" dt="2023-11-14T16:10:08.444" v="4437"/>
          <ac:spMkLst>
            <pc:docMk/>
            <pc:sldMk cId="835684077" sldId="301"/>
            <ac:spMk id="2" creationId="{9EF8898C-71CB-D3CB-9C16-9495A8ADD581}"/>
          </ac:spMkLst>
        </pc:spChg>
        <pc:spChg chg="mod">
          <ac:chgData name="Jack Roscoe" userId="4d2bf3c5-d4b2-4cbb-a9ab-ce13ba9b0b21" providerId="ADAL" clId="{0873A77F-C5F0-41F2-AD1E-C8A2EE094F85}" dt="2023-11-15T09:35:36.942" v="4688" actId="1076"/>
          <ac:spMkLst>
            <pc:docMk/>
            <pc:sldMk cId="835684077" sldId="301"/>
            <ac:spMk id="3" creationId="{EBC95710-8C5B-323B-7240-4F7CB0FFF1A1}"/>
          </ac:spMkLst>
        </pc:spChg>
        <pc:spChg chg="add mod">
          <ac:chgData name="Jack Roscoe" userId="4d2bf3c5-d4b2-4cbb-a9ab-ce13ba9b0b21" providerId="ADAL" clId="{0873A77F-C5F0-41F2-AD1E-C8A2EE094F85}" dt="2023-11-24T09:14:52.311" v="6643" actId="1076"/>
          <ac:spMkLst>
            <pc:docMk/>
            <pc:sldMk cId="835684077" sldId="301"/>
            <ac:spMk id="4" creationId="{36834779-7605-C38A-10AD-D30D04E54F50}"/>
          </ac:spMkLst>
        </pc:spChg>
        <pc:spChg chg="add del mod">
          <ac:chgData name="Jack Roscoe" userId="4d2bf3c5-d4b2-4cbb-a9ab-ce13ba9b0b21" providerId="ADAL" clId="{0873A77F-C5F0-41F2-AD1E-C8A2EE094F85}" dt="2023-11-15T09:32:29.724" v="4474"/>
          <ac:spMkLst>
            <pc:docMk/>
            <pc:sldMk cId="835684077" sldId="301"/>
            <ac:spMk id="6" creationId="{34DF2078-E450-C26D-82F9-2BDB83D2F956}"/>
          </ac:spMkLst>
        </pc:spChg>
        <pc:picChg chg="add mod modCrop">
          <ac:chgData name="Jack Roscoe" userId="4d2bf3c5-d4b2-4cbb-a9ab-ce13ba9b0b21" providerId="ADAL" clId="{0873A77F-C5F0-41F2-AD1E-C8A2EE094F85}" dt="2023-11-24T09:14:48.755" v="6642" actId="1076"/>
          <ac:picMkLst>
            <pc:docMk/>
            <pc:sldMk cId="835684077" sldId="301"/>
            <ac:picMk id="5" creationId="{6543EC15-0E2C-0403-51E9-9FA9FC331B90}"/>
          </ac:picMkLst>
        </pc:picChg>
      </pc:sldChg>
      <pc:sldChg chg="addSp delSp modSp new mod modAnim modNotesTx">
        <pc:chgData name="Jack Roscoe" userId="4d2bf3c5-d4b2-4cbb-a9ab-ce13ba9b0b21" providerId="ADAL" clId="{0873A77F-C5F0-41F2-AD1E-C8A2EE094F85}" dt="2023-11-29T11:34:33.597" v="12695" actId="20577"/>
        <pc:sldMkLst>
          <pc:docMk/>
          <pc:sldMk cId="3222314895" sldId="302"/>
        </pc:sldMkLst>
        <pc:spChg chg="mod">
          <ac:chgData name="Jack Roscoe" userId="4d2bf3c5-d4b2-4cbb-a9ab-ce13ba9b0b21" providerId="ADAL" clId="{0873A77F-C5F0-41F2-AD1E-C8A2EE094F85}" dt="2023-11-15T09:51:10.965" v="4994" actId="20577"/>
          <ac:spMkLst>
            <pc:docMk/>
            <pc:sldMk cId="3222314895" sldId="302"/>
            <ac:spMk id="2" creationId="{0EB2B9D3-DC8A-4DA7-63ED-FBBFA99110F1}"/>
          </ac:spMkLst>
        </pc:spChg>
        <pc:spChg chg="mod">
          <ac:chgData name="Jack Roscoe" userId="4d2bf3c5-d4b2-4cbb-a9ab-ce13ba9b0b21" providerId="ADAL" clId="{0873A77F-C5F0-41F2-AD1E-C8A2EE094F85}" dt="2023-11-15T09:51:43.503" v="5011" actId="1076"/>
          <ac:spMkLst>
            <pc:docMk/>
            <pc:sldMk cId="3222314895" sldId="302"/>
            <ac:spMk id="3" creationId="{0D11151F-F896-84AD-FE4D-1C3A2A93727B}"/>
          </ac:spMkLst>
        </pc:spChg>
        <pc:picChg chg="add del mod modCrop">
          <ac:chgData name="Jack Roscoe" userId="4d2bf3c5-d4b2-4cbb-a9ab-ce13ba9b0b21" providerId="ADAL" clId="{0873A77F-C5F0-41F2-AD1E-C8A2EE094F85}" dt="2023-11-15T09:57:05.982" v="5122" actId="478"/>
          <ac:picMkLst>
            <pc:docMk/>
            <pc:sldMk cId="3222314895" sldId="302"/>
            <ac:picMk id="5" creationId="{8BB2EE51-06E6-FD64-7639-CCA0FC7BEF20}"/>
          </ac:picMkLst>
        </pc:picChg>
      </pc:sldChg>
      <pc:sldChg chg="addSp delSp modSp new mod modAnim modNotesTx">
        <pc:chgData name="Jack Roscoe" userId="4d2bf3c5-d4b2-4cbb-a9ab-ce13ba9b0b21" providerId="ADAL" clId="{0873A77F-C5F0-41F2-AD1E-C8A2EE094F85}" dt="2023-11-29T11:36:30.440" v="12713" actId="20577"/>
        <pc:sldMkLst>
          <pc:docMk/>
          <pc:sldMk cId="859937322" sldId="303"/>
        </pc:sldMkLst>
        <pc:spChg chg="mod">
          <ac:chgData name="Jack Roscoe" userId="4d2bf3c5-d4b2-4cbb-a9ab-ce13ba9b0b21" providerId="ADAL" clId="{0873A77F-C5F0-41F2-AD1E-C8A2EE094F85}" dt="2023-11-15T10:05:00.822" v="5162" actId="27636"/>
          <ac:spMkLst>
            <pc:docMk/>
            <pc:sldMk cId="859937322" sldId="303"/>
            <ac:spMk id="2" creationId="{F0FCECA9-BAB0-2E57-7349-F54056F8F6B1}"/>
          </ac:spMkLst>
        </pc:spChg>
        <pc:spChg chg="add del mod">
          <ac:chgData name="Jack Roscoe" userId="4d2bf3c5-d4b2-4cbb-a9ab-ce13ba9b0b21" providerId="ADAL" clId="{0873A77F-C5F0-41F2-AD1E-C8A2EE094F85}" dt="2023-11-29T11:36:30.440" v="12713" actId="20577"/>
          <ac:spMkLst>
            <pc:docMk/>
            <pc:sldMk cId="859937322" sldId="303"/>
            <ac:spMk id="3" creationId="{E26F7A76-D6C9-0023-13C2-9D23240E1FB5}"/>
          </ac:spMkLst>
        </pc:spChg>
      </pc:sldChg>
      <pc:sldChg chg="new del">
        <pc:chgData name="Jack Roscoe" userId="4d2bf3c5-d4b2-4cbb-a9ab-ce13ba9b0b21" providerId="ADAL" clId="{0873A77F-C5F0-41F2-AD1E-C8A2EE094F85}" dt="2023-11-15T10:04:04.575" v="5124" actId="2696"/>
        <pc:sldMkLst>
          <pc:docMk/>
          <pc:sldMk cId="3622842539" sldId="303"/>
        </pc:sldMkLst>
      </pc:sldChg>
      <pc:sldChg chg="modSp add mod ord modNotesTx">
        <pc:chgData name="Jack Roscoe" userId="4d2bf3c5-d4b2-4cbb-a9ab-ce13ba9b0b21" providerId="ADAL" clId="{0873A77F-C5F0-41F2-AD1E-C8A2EE094F85}" dt="2023-11-29T11:37:41.199" v="12790" actId="20577"/>
        <pc:sldMkLst>
          <pc:docMk/>
          <pc:sldMk cId="2003104958" sldId="304"/>
        </pc:sldMkLst>
        <pc:spChg chg="mod">
          <ac:chgData name="Jack Roscoe" userId="4d2bf3c5-d4b2-4cbb-a9ab-ce13ba9b0b21" providerId="ADAL" clId="{0873A77F-C5F0-41F2-AD1E-C8A2EE094F85}" dt="2023-11-15T10:10:06.209" v="5218" actId="1076"/>
          <ac:spMkLst>
            <pc:docMk/>
            <pc:sldMk cId="2003104958" sldId="304"/>
            <ac:spMk id="6" creationId="{5E99B36E-22C5-2D60-F5FF-03829096EA61}"/>
          </ac:spMkLst>
        </pc:spChg>
        <pc:spChg chg="mod">
          <ac:chgData name="Jack Roscoe" userId="4d2bf3c5-d4b2-4cbb-a9ab-ce13ba9b0b21" providerId="ADAL" clId="{0873A77F-C5F0-41F2-AD1E-C8A2EE094F85}" dt="2023-11-15T10:10:02.806" v="5217" actId="1076"/>
          <ac:spMkLst>
            <pc:docMk/>
            <pc:sldMk cId="2003104958" sldId="304"/>
            <ac:spMk id="7" creationId="{B54ED1A6-EE8C-F995-DE64-651C94740008}"/>
          </ac:spMkLst>
        </pc:spChg>
      </pc:sldChg>
      <pc:sldChg chg="addSp delSp modSp new mod modAnim modNotesTx">
        <pc:chgData name="Jack Roscoe" userId="4d2bf3c5-d4b2-4cbb-a9ab-ce13ba9b0b21" providerId="ADAL" clId="{0873A77F-C5F0-41F2-AD1E-C8A2EE094F85}" dt="2023-11-29T12:44:30.050" v="16979" actId="20577"/>
        <pc:sldMkLst>
          <pc:docMk/>
          <pc:sldMk cId="3117907678" sldId="305"/>
        </pc:sldMkLst>
        <pc:spChg chg="mod">
          <ac:chgData name="Jack Roscoe" userId="4d2bf3c5-d4b2-4cbb-a9ab-ce13ba9b0b21" providerId="ADAL" clId="{0873A77F-C5F0-41F2-AD1E-C8A2EE094F85}" dt="2023-11-15T12:30:41.098" v="5556" actId="20577"/>
          <ac:spMkLst>
            <pc:docMk/>
            <pc:sldMk cId="3117907678" sldId="305"/>
            <ac:spMk id="2" creationId="{7D450625-1D14-70A6-DC89-3EDDCF97C649}"/>
          </ac:spMkLst>
        </pc:spChg>
        <pc:spChg chg="del mod">
          <ac:chgData name="Jack Roscoe" userId="4d2bf3c5-d4b2-4cbb-a9ab-ce13ba9b0b21" providerId="ADAL" clId="{0873A77F-C5F0-41F2-AD1E-C8A2EE094F85}" dt="2023-11-15T12:24:13.652" v="5528" actId="478"/>
          <ac:spMkLst>
            <pc:docMk/>
            <pc:sldMk cId="3117907678" sldId="305"/>
            <ac:spMk id="3" creationId="{B42F126A-D84C-CFBB-138A-BCE7841A7AFF}"/>
          </ac:spMkLst>
        </pc:spChg>
        <pc:spChg chg="add mod">
          <ac:chgData name="Jack Roscoe" userId="4d2bf3c5-d4b2-4cbb-a9ab-ce13ba9b0b21" providerId="ADAL" clId="{0873A77F-C5F0-41F2-AD1E-C8A2EE094F85}" dt="2023-11-15T12:26:12.803" v="5534" actId="1076"/>
          <ac:spMkLst>
            <pc:docMk/>
            <pc:sldMk cId="3117907678" sldId="305"/>
            <ac:spMk id="4" creationId="{0EC20172-6840-BA49-6D5D-EEE419978256}"/>
          </ac:spMkLst>
        </pc:spChg>
      </pc:sldChg>
      <pc:sldChg chg="modSp add mod ord">
        <pc:chgData name="Jack Roscoe" userId="4d2bf3c5-d4b2-4cbb-a9ab-ce13ba9b0b21" providerId="ADAL" clId="{0873A77F-C5F0-41F2-AD1E-C8A2EE094F85}" dt="2023-11-15T10:40:20.140" v="5225" actId="1076"/>
        <pc:sldMkLst>
          <pc:docMk/>
          <pc:sldMk cId="244904519" sldId="306"/>
        </pc:sldMkLst>
        <pc:spChg chg="mod">
          <ac:chgData name="Jack Roscoe" userId="4d2bf3c5-d4b2-4cbb-a9ab-ce13ba9b0b21" providerId="ADAL" clId="{0873A77F-C5F0-41F2-AD1E-C8A2EE094F85}" dt="2023-11-15T10:40:17.526" v="5224" actId="1076"/>
          <ac:spMkLst>
            <pc:docMk/>
            <pc:sldMk cId="244904519" sldId="306"/>
            <ac:spMk id="2" creationId="{C41400E9-6C68-1524-027F-021A256790E8}"/>
          </ac:spMkLst>
        </pc:spChg>
        <pc:spChg chg="mod">
          <ac:chgData name="Jack Roscoe" userId="4d2bf3c5-d4b2-4cbb-a9ab-ce13ba9b0b21" providerId="ADAL" clId="{0873A77F-C5F0-41F2-AD1E-C8A2EE094F85}" dt="2023-11-15T10:40:20.140" v="5225" actId="1076"/>
          <ac:spMkLst>
            <pc:docMk/>
            <pc:sldMk cId="244904519" sldId="306"/>
            <ac:spMk id="6" creationId="{5E99B36E-22C5-2D60-F5FF-03829096EA61}"/>
          </ac:spMkLst>
        </pc:spChg>
      </pc:sldChg>
      <pc:sldChg chg="addSp modSp new mod modNotesTx">
        <pc:chgData name="Jack Roscoe" userId="4d2bf3c5-d4b2-4cbb-a9ab-ce13ba9b0b21" providerId="ADAL" clId="{0873A77F-C5F0-41F2-AD1E-C8A2EE094F85}" dt="2023-11-29T12:42:27.416" v="16818" actId="20577"/>
        <pc:sldMkLst>
          <pc:docMk/>
          <pc:sldMk cId="4238167036" sldId="307"/>
        </pc:sldMkLst>
        <pc:spChg chg="mod">
          <ac:chgData name="Jack Roscoe" userId="4d2bf3c5-d4b2-4cbb-a9ab-ce13ba9b0b21" providerId="ADAL" clId="{0873A77F-C5F0-41F2-AD1E-C8A2EE094F85}" dt="2023-11-15T12:16:16.765" v="5270" actId="1076"/>
          <ac:spMkLst>
            <pc:docMk/>
            <pc:sldMk cId="4238167036" sldId="307"/>
            <ac:spMk id="2" creationId="{7FE2DFF8-FDD3-72C2-1DD7-14EEBBB68BBA}"/>
          </ac:spMkLst>
        </pc:spChg>
        <pc:spChg chg="mod">
          <ac:chgData name="Jack Roscoe" userId="4d2bf3c5-d4b2-4cbb-a9ab-ce13ba9b0b21" providerId="ADAL" clId="{0873A77F-C5F0-41F2-AD1E-C8A2EE094F85}" dt="2023-11-15T12:18:55.084" v="5311" actId="20577"/>
          <ac:spMkLst>
            <pc:docMk/>
            <pc:sldMk cId="4238167036" sldId="307"/>
            <ac:spMk id="3" creationId="{FD796974-39E3-C0A2-C436-B6446FC4B184}"/>
          </ac:spMkLst>
        </pc:spChg>
        <pc:picChg chg="add mod">
          <ac:chgData name="Jack Roscoe" userId="4d2bf3c5-d4b2-4cbb-a9ab-ce13ba9b0b21" providerId="ADAL" clId="{0873A77F-C5F0-41F2-AD1E-C8A2EE094F85}" dt="2023-11-15T12:16:05.056" v="5269" actId="1076"/>
          <ac:picMkLst>
            <pc:docMk/>
            <pc:sldMk cId="4238167036" sldId="307"/>
            <ac:picMk id="4" creationId="{93B1D2E7-F0C1-E12B-CDCA-09929C7732AD}"/>
          </ac:picMkLst>
        </pc:picChg>
      </pc:sldChg>
      <pc:sldChg chg="addSp delSp modSp new mod modNotesTx">
        <pc:chgData name="Jack Roscoe" userId="4d2bf3c5-d4b2-4cbb-a9ab-ce13ba9b0b21" providerId="ADAL" clId="{0873A77F-C5F0-41F2-AD1E-C8A2EE094F85}" dt="2023-11-29T11:38:14.939" v="12950" actId="20577"/>
        <pc:sldMkLst>
          <pc:docMk/>
          <pc:sldMk cId="3360792455" sldId="308"/>
        </pc:sldMkLst>
        <pc:spChg chg="add mod">
          <ac:chgData name="Jack Roscoe" userId="4d2bf3c5-d4b2-4cbb-a9ab-ce13ba9b0b21" providerId="ADAL" clId="{0873A77F-C5F0-41F2-AD1E-C8A2EE094F85}" dt="2023-11-24T09:12:37.291" v="6572" actId="1076"/>
          <ac:spMkLst>
            <pc:docMk/>
            <pc:sldMk cId="3360792455" sldId="308"/>
            <ac:spMk id="2" creationId="{1C228EA7-9FA8-54E6-EC56-F5DD7CEF09AB}"/>
          </ac:spMkLst>
        </pc:spChg>
        <pc:spChg chg="del">
          <ac:chgData name="Jack Roscoe" userId="4d2bf3c5-d4b2-4cbb-a9ab-ce13ba9b0b21" providerId="ADAL" clId="{0873A77F-C5F0-41F2-AD1E-C8A2EE094F85}" dt="2023-11-15T10:45:39.889" v="5229" actId="478"/>
          <ac:spMkLst>
            <pc:docMk/>
            <pc:sldMk cId="3360792455" sldId="308"/>
            <ac:spMk id="2" creationId="{A0FEAA74-65B3-886E-C03D-0D33FC28DAD5}"/>
          </ac:spMkLst>
        </pc:spChg>
        <pc:spChg chg="del">
          <ac:chgData name="Jack Roscoe" userId="4d2bf3c5-d4b2-4cbb-a9ab-ce13ba9b0b21" providerId="ADAL" clId="{0873A77F-C5F0-41F2-AD1E-C8A2EE094F85}" dt="2023-11-15T10:45:41.578" v="5230" actId="478"/>
          <ac:spMkLst>
            <pc:docMk/>
            <pc:sldMk cId="3360792455" sldId="308"/>
            <ac:spMk id="3" creationId="{B15E052E-F65A-BA5D-C186-F9D3E829D4D8}"/>
          </ac:spMkLst>
        </pc:spChg>
        <pc:spChg chg="add mod">
          <ac:chgData name="Jack Roscoe" userId="4d2bf3c5-d4b2-4cbb-a9ab-ce13ba9b0b21" providerId="ADAL" clId="{0873A77F-C5F0-41F2-AD1E-C8A2EE094F85}" dt="2023-11-24T09:11:23.619" v="6496" actId="1076"/>
          <ac:spMkLst>
            <pc:docMk/>
            <pc:sldMk cId="3360792455" sldId="308"/>
            <ac:spMk id="4" creationId="{B2869DF0-CED6-6E2D-5E86-C4ED895C7D0C}"/>
          </ac:spMkLst>
        </pc:spChg>
        <pc:spChg chg="add del mod">
          <ac:chgData name="Jack Roscoe" userId="4d2bf3c5-d4b2-4cbb-a9ab-ce13ba9b0b21" providerId="ADAL" clId="{0873A77F-C5F0-41F2-AD1E-C8A2EE094F85}" dt="2023-11-15T10:46:42.428" v="5235" actId="478"/>
          <ac:spMkLst>
            <pc:docMk/>
            <pc:sldMk cId="3360792455" sldId="308"/>
            <ac:spMk id="7" creationId="{F8CE2A71-C5F6-69B3-E53B-4BEE6846F8D2}"/>
          </ac:spMkLst>
        </pc:spChg>
        <pc:picChg chg="add mod ord">
          <ac:chgData name="Jack Roscoe" userId="4d2bf3c5-d4b2-4cbb-a9ab-ce13ba9b0b21" providerId="ADAL" clId="{0873A77F-C5F0-41F2-AD1E-C8A2EE094F85}" dt="2023-11-24T09:11:21.175" v="6495" actId="1076"/>
          <ac:picMkLst>
            <pc:docMk/>
            <pc:sldMk cId="3360792455" sldId="308"/>
            <ac:picMk id="6" creationId="{D020F0C0-C9DE-C796-3EAF-18B512246A39}"/>
          </ac:picMkLst>
        </pc:picChg>
      </pc:sldChg>
      <pc:sldChg chg="addSp delSp modSp new mod modAnim modNotesTx">
        <pc:chgData name="Jack Roscoe" userId="4d2bf3c5-d4b2-4cbb-a9ab-ce13ba9b0b21" providerId="ADAL" clId="{0873A77F-C5F0-41F2-AD1E-C8A2EE094F85}" dt="2023-11-29T12:54:35.984" v="17861" actId="20577"/>
        <pc:sldMkLst>
          <pc:docMk/>
          <pc:sldMk cId="387164827" sldId="309"/>
        </pc:sldMkLst>
        <pc:spChg chg="mod">
          <ac:chgData name="Jack Roscoe" userId="4d2bf3c5-d4b2-4cbb-a9ab-ce13ba9b0b21" providerId="ADAL" clId="{0873A77F-C5F0-41F2-AD1E-C8A2EE094F85}" dt="2023-11-15T12:31:08.351" v="5574" actId="20577"/>
          <ac:spMkLst>
            <pc:docMk/>
            <pc:sldMk cId="387164827" sldId="309"/>
            <ac:spMk id="2" creationId="{6AB204AD-3FD5-F838-8FB6-E944D4DC33AA}"/>
          </ac:spMkLst>
        </pc:spChg>
        <pc:spChg chg="add mod">
          <ac:chgData name="Jack Roscoe" userId="4d2bf3c5-d4b2-4cbb-a9ab-ce13ba9b0b21" providerId="ADAL" clId="{0873A77F-C5F0-41F2-AD1E-C8A2EE094F85}" dt="2023-11-24T09:09:35.327" v="6486" actId="14100"/>
          <ac:spMkLst>
            <pc:docMk/>
            <pc:sldMk cId="387164827" sldId="309"/>
            <ac:spMk id="3" creationId="{0ACA3C43-9902-B7A0-3A78-0CF5F445B834}"/>
          </ac:spMkLst>
        </pc:spChg>
        <pc:spChg chg="del">
          <ac:chgData name="Jack Roscoe" userId="4d2bf3c5-d4b2-4cbb-a9ab-ce13ba9b0b21" providerId="ADAL" clId="{0873A77F-C5F0-41F2-AD1E-C8A2EE094F85}" dt="2023-11-15T12:31:18.477" v="5576" actId="478"/>
          <ac:spMkLst>
            <pc:docMk/>
            <pc:sldMk cId="387164827" sldId="309"/>
            <ac:spMk id="3" creationId="{1509BAA0-4C32-9603-0890-070A6ED11061}"/>
          </ac:spMkLst>
        </pc:spChg>
        <pc:spChg chg="add mod">
          <ac:chgData name="Jack Roscoe" userId="4d2bf3c5-d4b2-4cbb-a9ab-ce13ba9b0b21" providerId="ADAL" clId="{0873A77F-C5F0-41F2-AD1E-C8A2EE094F85}" dt="2023-11-15T12:34:27.314" v="5650" actId="20577"/>
          <ac:spMkLst>
            <pc:docMk/>
            <pc:sldMk cId="387164827" sldId="309"/>
            <ac:spMk id="4" creationId="{6A367FB5-61A5-9BDA-7674-9BE80CBEB46F}"/>
          </ac:spMkLst>
        </pc:spChg>
        <pc:spChg chg="add del mod">
          <ac:chgData name="Jack Roscoe" userId="4d2bf3c5-d4b2-4cbb-a9ab-ce13ba9b0b21" providerId="ADAL" clId="{0873A77F-C5F0-41F2-AD1E-C8A2EE094F85}" dt="2023-11-15T12:37:45.459" v="5713" actId="478"/>
          <ac:spMkLst>
            <pc:docMk/>
            <pc:sldMk cId="387164827" sldId="309"/>
            <ac:spMk id="7" creationId="{77C552DB-DF6E-3DA7-3846-00F1D08CE740}"/>
          </ac:spMkLst>
        </pc:spChg>
        <pc:picChg chg="add del mod modCrop">
          <ac:chgData name="Jack Roscoe" userId="4d2bf3c5-d4b2-4cbb-a9ab-ce13ba9b0b21" providerId="ADAL" clId="{0873A77F-C5F0-41F2-AD1E-C8A2EE094F85}" dt="2023-11-15T12:38:15.969" v="5723" actId="478"/>
          <ac:picMkLst>
            <pc:docMk/>
            <pc:sldMk cId="387164827" sldId="309"/>
            <ac:picMk id="6" creationId="{62C1C043-10E8-9949-B070-5A052582C49E}"/>
          </ac:picMkLst>
        </pc:picChg>
        <pc:picChg chg="add mod modCrop">
          <ac:chgData name="Jack Roscoe" userId="4d2bf3c5-d4b2-4cbb-a9ab-ce13ba9b0b21" providerId="ADAL" clId="{0873A77F-C5F0-41F2-AD1E-C8A2EE094F85}" dt="2023-11-24T09:10:26.634" v="6491" actId="1076"/>
          <ac:picMkLst>
            <pc:docMk/>
            <pc:sldMk cId="387164827" sldId="309"/>
            <ac:picMk id="9" creationId="{239EF35F-47E9-AA8A-8AA7-AA6E004882B1}"/>
          </ac:picMkLst>
        </pc:picChg>
      </pc:sldChg>
      <pc:sldChg chg="addSp delSp modSp new mod modAnim modNotesTx">
        <pc:chgData name="Jack Roscoe" userId="4d2bf3c5-d4b2-4cbb-a9ab-ce13ba9b0b21" providerId="ADAL" clId="{0873A77F-C5F0-41F2-AD1E-C8A2EE094F85}" dt="2023-11-29T13:03:44.772" v="18985" actId="6549"/>
        <pc:sldMkLst>
          <pc:docMk/>
          <pc:sldMk cId="2034427706" sldId="310"/>
        </pc:sldMkLst>
        <pc:spChg chg="del">
          <ac:chgData name="Jack Roscoe" userId="4d2bf3c5-d4b2-4cbb-a9ab-ce13ba9b0b21" providerId="ADAL" clId="{0873A77F-C5F0-41F2-AD1E-C8A2EE094F85}" dt="2023-11-15T12:35:15.196" v="5697" actId="478"/>
          <ac:spMkLst>
            <pc:docMk/>
            <pc:sldMk cId="2034427706" sldId="310"/>
            <ac:spMk id="2" creationId="{9DFBC853-3810-AA93-3B78-2FA4FD0A07CA}"/>
          </ac:spMkLst>
        </pc:spChg>
        <pc:spChg chg="del">
          <ac:chgData name="Jack Roscoe" userId="4d2bf3c5-d4b2-4cbb-a9ab-ce13ba9b0b21" providerId="ADAL" clId="{0873A77F-C5F0-41F2-AD1E-C8A2EE094F85}" dt="2023-11-15T12:35:32.289" v="5699" actId="478"/>
          <ac:spMkLst>
            <pc:docMk/>
            <pc:sldMk cId="2034427706" sldId="310"/>
            <ac:spMk id="3" creationId="{EBA466A3-1434-6DC9-DBA3-DB32A78FF89C}"/>
          </ac:spMkLst>
        </pc:spChg>
        <pc:spChg chg="add mod">
          <ac:chgData name="Jack Roscoe" userId="4d2bf3c5-d4b2-4cbb-a9ab-ce13ba9b0b21" providerId="ADAL" clId="{0873A77F-C5F0-41F2-AD1E-C8A2EE094F85}" dt="2023-11-15T12:35:13.343" v="5696"/>
          <ac:spMkLst>
            <pc:docMk/>
            <pc:sldMk cId="2034427706" sldId="310"/>
            <ac:spMk id="4" creationId="{04EA2336-2F14-DA76-88D4-E2D3BFAD16B6}"/>
          </ac:spMkLst>
        </pc:spChg>
        <pc:spChg chg="add mod">
          <ac:chgData name="Jack Roscoe" userId="4d2bf3c5-d4b2-4cbb-a9ab-ce13ba9b0b21" providerId="ADAL" clId="{0873A77F-C5F0-41F2-AD1E-C8A2EE094F85}" dt="2023-11-15T12:36:18.053" v="5706" actId="1076"/>
          <ac:spMkLst>
            <pc:docMk/>
            <pc:sldMk cId="2034427706" sldId="310"/>
            <ac:spMk id="5" creationId="{49771712-1AF1-58C8-19ED-767207A29216}"/>
          </ac:spMkLst>
        </pc:spChg>
      </pc:sldChg>
      <pc:sldChg chg="addSp delSp modSp new mod setBg modAnim modNotesTx">
        <pc:chgData name="Jack Roscoe" userId="4d2bf3c5-d4b2-4cbb-a9ab-ce13ba9b0b21" providerId="ADAL" clId="{0873A77F-C5F0-41F2-AD1E-C8A2EE094F85}" dt="2023-11-29T13:12:56.702" v="20047" actId="20577"/>
        <pc:sldMkLst>
          <pc:docMk/>
          <pc:sldMk cId="3345100268" sldId="311"/>
        </pc:sldMkLst>
        <pc:spChg chg="mod">
          <ac:chgData name="Jack Roscoe" userId="4d2bf3c5-d4b2-4cbb-a9ab-ce13ba9b0b21" providerId="ADAL" clId="{0873A77F-C5F0-41F2-AD1E-C8A2EE094F85}" dt="2023-11-15T12:43:13.189" v="5932" actId="20577"/>
          <ac:spMkLst>
            <pc:docMk/>
            <pc:sldMk cId="3345100268" sldId="311"/>
            <ac:spMk id="2" creationId="{E30CF51D-55E7-302C-3F47-44F8D4BD53C5}"/>
          </ac:spMkLst>
        </pc:spChg>
        <pc:spChg chg="mod">
          <ac:chgData name="Jack Roscoe" userId="4d2bf3c5-d4b2-4cbb-a9ab-ce13ba9b0b21" providerId="ADAL" clId="{0873A77F-C5F0-41F2-AD1E-C8A2EE094F85}" dt="2023-11-15T12:46:39.065" v="6336" actId="1076"/>
          <ac:spMkLst>
            <pc:docMk/>
            <pc:sldMk cId="3345100268" sldId="311"/>
            <ac:spMk id="3" creationId="{52093A96-CA9A-5EAB-4343-1A1D0013412D}"/>
          </ac:spMkLst>
        </pc:spChg>
        <pc:spChg chg="add del mod">
          <ac:chgData name="Jack Roscoe" userId="4d2bf3c5-d4b2-4cbb-a9ab-ce13ba9b0b21" providerId="ADAL" clId="{0873A77F-C5F0-41F2-AD1E-C8A2EE094F85}" dt="2023-11-24T09:03:34.364" v="6382"/>
          <ac:spMkLst>
            <pc:docMk/>
            <pc:sldMk cId="3345100268" sldId="311"/>
            <ac:spMk id="4" creationId="{9330E100-0E0F-FC90-3CB9-59F71D0AAB44}"/>
          </ac:spMkLst>
        </pc:spChg>
        <pc:spChg chg="add del mod">
          <ac:chgData name="Jack Roscoe" userId="4d2bf3c5-d4b2-4cbb-a9ab-ce13ba9b0b21" providerId="ADAL" clId="{0873A77F-C5F0-41F2-AD1E-C8A2EE094F85}" dt="2023-11-15T12:48:10.539" v="6344" actId="478"/>
          <ac:spMkLst>
            <pc:docMk/>
            <pc:sldMk cId="3345100268" sldId="311"/>
            <ac:spMk id="6" creationId="{CB19876C-789B-BF58-2FA6-A4A80763E4B7}"/>
          </ac:spMkLst>
        </pc:spChg>
        <pc:spChg chg="add del">
          <ac:chgData name="Jack Roscoe" userId="4d2bf3c5-d4b2-4cbb-a9ab-ce13ba9b0b21" providerId="ADAL" clId="{0873A77F-C5F0-41F2-AD1E-C8A2EE094F85}" dt="2023-11-24T09:04:02.072" v="6390" actId="22"/>
          <ac:spMkLst>
            <pc:docMk/>
            <pc:sldMk cId="3345100268" sldId="311"/>
            <ac:spMk id="9" creationId="{7C0A9C79-B5CB-B5EC-03A8-DC5A15EC4191}"/>
          </ac:spMkLst>
        </pc:spChg>
        <pc:spChg chg="add mod">
          <ac:chgData name="Jack Roscoe" userId="4d2bf3c5-d4b2-4cbb-a9ab-ce13ba9b0b21" providerId="ADAL" clId="{0873A77F-C5F0-41F2-AD1E-C8A2EE094F85}" dt="2023-11-24T09:10:21.011" v="6490" actId="1076"/>
          <ac:spMkLst>
            <pc:docMk/>
            <pc:sldMk cId="3345100268" sldId="311"/>
            <ac:spMk id="11" creationId="{68F714E3-2F7C-F1DC-8CD1-865E43F630CC}"/>
          </ac:spMkLst>
        </pc:spChg>
        <pc:picChg chg="add del mod modCrop">
          <ac:chgData name="Jack Roscoe" userId="4d2bf3c5-d4b2-4cbb-a9ab-ce13ba9b0b21" providerId="ADAL" clId="{0873A77F-C5F0-41F2-AD1E-C8A2EE094F85}" dt="2023-11-15T12:52:19.885" v="6369" actId="478"/>
          <ac:picMkLst>
            <pc:docMk/>
            <pc:sldMk cId="3345100268" sldId="311"/>
            <ac:picMk id="5" creationId="{6E08AA61-F9D1-95AE-3C81-D24F75955DC5}"/>
          </ac:picMkLst>
        </pc:picChg>
        <pc:picChg chg="add del mod">
          <ac:chgData name="Jack Roscoe" userId="4d2bf3c5-d4b2-4cbb-a9ab-ce13ba9b0b21" providerId="ADAL" clId="{0873A77F-C5F0-41F2-AD1E-C8A2EE094F85}" dt="2023-11-24T09:03:58.422" v="6388" actId="478"/>
          <ac:picMkLst>
            <pc:docMk/>
            <pc:sldMk cId="3345100268" sldId="311"/>
            <ac:picMk id="6" creationId="{B02FF77C-818B-E94F-84FE-D966225AA05B}"/>
          </ac:picMkLst>
        </pc:picChg>
        <pc:picChg chg="add mod">
          <ac:chgData name="Jack Roscoe" userId="4d2bf3c5-d4b2-4cbb-a9ab-ce13ba9b0b21" providerId="ADAL" clId="{0873A77F-C5F0-41F2-AD1E-C8A2EE094F85}" dt="2023-11-24T09:10:36.286" v="6492" actId="1076"/>
          <ac:picMkLst>
            <pc:docMk/>
            <pc:sldMk cId="3345100268" sldId="311"/>
            <ac:picMk id="8" creationId="{67615087-83C4-C409-DC66-0AD3FACCDFD2}"/>
          </ac:picMkLst>
        </pc:picChg>
        <pc:picChg chg="add del mod">
          <ac:chgData name="Jack Roscoe" userId="4d2bf3c5-d4b2-4cbb-a9ab-ce13ba9b0b21" providerId="ADAL" clId="{0873A77F-C5F0-41F2-AD1E-C8A2EE094F85}" dt="2023-11-24T09:07:54.909" v="6444" actId="478"/>
          <ac:picMkLst>
            <pc:docMk/>
            <pc:sldMk cId="3345100268" sldId="311"/>
            <ac:picMk id="13" creationId="{3D8EFF3F-E1AF-DBD2-53F4-299892277C03}"/>
          </ac:picMkLst>
        </pc:picChg>
      </pc:sldChg>
      <pc:sldChg chg="modSp add mod ord modNotesTx">
        <pc:chgData name="Jack Roscoe" userId="4d2bf3c5-d4b2-4cbb-a9ab-ce13ba9b0b21" providerId="ADAL" clId="{0873A77F-C5F0-41F2-AD1E-C8A2EE094F85}" dt="2023-11-29T13:15:57.073" v="20812" actId="20577"/>
        <pc:sldMkLst>
          <pc:docMk/>
          <pc:sldMk cId="3644015398" sldId="312"/>
        </pc:sldMkLst>
        <pc:spChg chg="mod">
          <ac:chgData name="Jack Roscoe" userId="4d2bf3c5-d4b2-4cbb-a9ab-ce13ba9b0b21" providerId="ADAL" clId="{0873A77F-C5F0-41F2-AD1E-C8A2EE094F85}" dt="2023-11-15T12:50:50.983" v="6364" actId="1076"/>
          <ac:spMkLst>
            <pc:docMk/>
            <pc:sldMk cId="3644015398" sldId="312"/>
            <ac:spMk id="6" creationId="{5E99B36E-22C5-2D60-F5FF-03829096EA61}"/>
          </ac:spMkLst>
        </pc:spChg>
        <pc:spChg chg="mod">
          <ac:chgData name="Jack Roscoe" userId="4d2bf3c5-d4b2-4cbb-a9ab-ce13ba9b0b21" providerId="ADAL" clId="{0873A77F-C5F0-41F2-AD1E-C8A2EE094F85}" dt="2023-11-15T12:50:43.709" v="6363" actId="1076"/>
          <ac:spMkLst>
            <pc:docMk/>
            <pc:sldMk cId="3644015398" sldId="312"/>
            <ac:spMk id="8" creationId="{7BC85CE2-956F-8F94-A616-B1FA20040E98}"/>
          </ac:spMkLst>
        </pc:spChg>
      </pc:sldChg>
      <pc:sldChg chg="add modNotesTx">
        <pc:chgData name="Jack Roscoe" userId="4d2bf3c5-d4b2-4cbb-a9ab-ce13ba9b0b21" providerId="ADAL" clId="{0873A77F-C5F0-41F2-AD1E-C8A2EE094F85}" dt="2023-11-29T11:40:13.322" v="13232" actId="20577"/>
        <pc:sldMkLst>
          <pc:docMk/>
          <pc:sldMk cId="1163718311" sldId="677"/>
        </pc:sldMkLst>
      </pc:sldChg>
    </pc:docChg>
  </pc:docChgLst>
  <pc:docChgLst>
    <pc:chgData name="Ewelina Gomola" userId="S::ewelina.gomola@artscouncil.org.uk::a0ca38d9-5413-4910-9ebb-a8e8fae4323c" providerId="AD" clId="Web-{FA0C6019-E053-F198-2469-61A57D757ED6}"/>
    <pc:docChg chg="addSld delSld modSld">
      <pc:chgData name="Ewelina Gomola" userId="S::ewelina.gomola@artscouncil.org.uk::a0ca38d9-5413-4910-9ebb-a8e8fae4323c" providerId="AD" clId="Web-{FA0C6019-E053-F198-2469-61A57D757ED6}" dt="2023-10-24T14:52:25.585" v="143" actId="1076"/>
      <pc:docMkLst>
        <pc:docMk/>
      </pc:docMkLst>
      <pc:sldChg chg="delSp modSp del">
        <pc:chgData name="Ewelina Gomola" userId="S::ewelina.gomola@artscouncil.org.uk::a0ca38d9-5413-4910-9ebb-a8e8fae4323c" providerId="AD" clId="Web-{FA0C6019-E053-F198-2469-61A57D757ED6}" dt="2023-10-24T14:44:37.527" v="49"/>
        <pc:sldMkLst>
          <pc:docMk/>
          <pc:sldMk cId="4052424488" sldId="256"/>
        </pc:sldMkLst>
        <pc:spChg chg="del mod">
          <ac:chgData name="Ewelina Gomola" userId="S::ewelina.gomola@artscouncil.org.uk::a0ca38d9-5413-4910-9ebb-a8e8fae4323c" providerId="AD" clId="Web-{FA0C6019-E053-F198-2469-61A57D757ED6}" dt="2023-10-24T14:40:29.427" v="2"/>
          <ac:spMkLst>
            <pc:docMk/>
            <pc:sldMk cId="4052424488" sldId="256"/>
            <ac:spMk id="3" creationId="{C4507843-9A47-DF4C-5C4F-9D0ECE10002A}"/>
          </ac:spMkLst>
        </pc:spChg>
      </pc:sldChg>
      <pc:sldChg chg="del">
        <pc:chgData name="Ewelina Gomola" userId="S::ewelina.gomola@artscouncil.org.uk::a0ca38d9-5413-4910-9ebb-a8e8fae4323c" providerId="AD" clId="Web-{FA0C6019-E053-F198-2469-61A57D757ED6}" dt="2023-10-24T14:44:35.433" v="48"/>
        <pc:sldMkLst>
          <pc:docMk/>
          <pc:sldMk cId="922388135" sldId="257"/>
        </pc:sldMkLst>
      </pc:sldChg>
      <pc:sldChg chg="addSp modSp">
        <pc:chgData name="Ewelina Gomola" userId="S::ewelina.gomola@artscouncil.org.uk::a0ca38d9-5413-4910-9ebb-a8e8fae4323c" providerId="AD" clId="Web-{FA0C6019-E053-F198-2469-61A57D757ED6}" dt="2023-10-24T14:43:36.494" v="41" actId="20577"/>
        <pc:sldMkLst>
          <pc:docMk/>
          <pc:sldMk cId="3343195226" sldId="285"/>
        </pc:sldMkLst>
        <pc:spChg chg="add mod">
          <ac:chgData name="Ewelina Gomola" userId="S::ewelina.gomola@artscouncil.org.uk::a0ca38d9-5413-4910-9ebb-a8e8fae4323c" providerId="AD" clId="Web-{FA0C6019-E053-F198-2469-61A57D757ED6}" dt="2023-10-24T14:43:19.087" v="39" actId="1076"/>
          <ac:spMkLst>
            <pc:docMk/>
            <pc:sldMk cId="3343195226" sldId="285"/>
            <ac:spMk id="2" creationId="{0F918802-00EC-361E-215B-738593F562DD}"/>
          </ac:spMkLst>
        </pc:spChg>
        <pc:spChg chg="mod">
          <ac:chgData name="Ewelina Gomola" userId="S::ewelina.gomola@artscouncil.org.uk::a0ca38d9-5413-4910-9ebb-a8e8fae4323c" providerId="AD" clId="Web-{FA0C6019-E053-F198-2469-61A57D757ED6}" dt="2023-10-24T14:43:36.494" v="41" actId="20577"/>
          <ac:spMkLst>
            <pc:docMk/>
            <pc:sldMk cId="3343195226" sldId="285"/>
            <ac:spMk id="3" creationId="{96360736-FDBC-8A39-6536-545F0C85C82A}"/>
          </ac:spMkLst>
        </pc:spChg>
        <pc:spChg chg="mod">
          <ac:chgData name="Ewelina Gomola" userId="S::ewelina.gomola@artscouncil.org.uk::a0ca38d9-5413-4910-9ebb-a8e8fae4323c" providerId="AD" clId="Web-{FA0C6019-E053-F198-2469-61A57D757ED6}" dt="2023-10-24T14:43:27.603" v="40" actId="20577"/>
          <ac:spMkLst>
            <pc:docMk/>
            <pc:sldMk cId="3343195226" sldId="285"/>
            <ac:spMk id="4" creationId="{D9C22B59-5ECD-7ED9-2104-25ECA29517F4}"/>
          </ac:spMkLst>
        </pc:spChg>
      </pc:sldChg>
      <pc:sldChg chg="modSp">
        <pc:chgData name="Ewelina Gomola" userId="S::ewelina.gomola@artscouncil.org.uk::a0ca38d9-5413-4910-9ebb-a8e8fae4323c" providerId="AD" clId="Web-{FA0C6019-E053-F198-2469-61A57D757ED6}" dt="2023-10-24T14:52:16.022" v="141" actId="1076"/>
        <pc:sldMkLst>
          <pc:docMk/>
          <pc:sldMk cId="3871937259" sldId="286"/>
        </pc:sldMkLst>
        <pc:spChg chg="mod">
          <ac:chgData name="Ewelina Gomola" userId="S::ewelina.gomola@artscouncil.org.uk::a0ca38d9-5413-4910-9ebb-a8e8fae4323c" providerId="AD" clId="Web-{FA0C6019-E053-F198-2469-61A57D757ED6}" dt="2023-10-24T14:52:13.116" v="140" actId="1076"/>
          <ac:spMkLst>
            <pc:docMk/>
            <pc:sldMk cId="3871937259" sldId="286"/>
            <ac:spMk id="3" creationId="{5BA85511-8302-6BC9-C193-4A5182554AA7}"/>
          </ac:spMkLst>
        </pc:spChg>
        <pc:spChg chg="mod">
          <ac:chgData name="Ewelina Gomola" userId="S::ewelina.gomola@artscouncil.org.uk::a0ca38d9-5413-4910-9ebb-a8e8fae4323c" providerId="AD" clId="Web-{FA0C6019-E053-F198-2469-61A57D757ED6}" dt="2023-10-24T14:52:16.022" v="141" actId="1076"/>
          <ac:spMkLst>
            <pc:docMk/>
            <pc:sldMk cId="3871937259" sldId="286"/>
            <ac:spMk id="4" creationId="{C07600F5-22D2-C9AD-4FC9-178AD955AB4B}"/>
          </ac:spMkLst>
        </pc:spChg>
      </pc:sldChg>
      <pc:sldChg chg="addSp delSp modSp">
        <pc:chgData name="Ewelina Gomola" userId="S::ewelina.gomola@artscouncil.org.uk::a0ca38d9-5413-4910-9ebb-a8e8fae4323c" providerId="AD" clId="Web-{FA0C6019-E053-F198-2469-61A57D757ED6}" dt="2023-10-24T14:51:53.928" v="139" actId="1076"/>
        <pc:sldMkLst>
          <pc:docMk/>
          <pc:sldMk cId="1001791404" sldId="287"/>
        </pc:sldMkLst>
        <pc:spChg chg="add mod">
          <ac:chgData name="Ewelina Gomola" userId="S::ewelina.gomola@artscouncil.org.uk::a0ca38d9-5413-4910-9ebb-a8e8fae4323c" providerId="AD" clId="Web-{FA0C6019-E053-F198-2469-61A57D757ED6}" dt="2023-10-24T14:50:23.270" v="108" actId="1076"/>
          <ac:spMkLst>
            <pc:docMk/>
            <pc:sldMk cId="1001791404" sldId="287"/>
            <ac:spMk id="2" creationId="{C41400E9-6C68-1524-027F-021A256790E8}"/>
          </ac:spMkLst>
        </pc:spChg>
        <pc:spChg chg="del mod">
          <ac:chgData name="Ewelina Gomola" userId="S::ewelina.gomola@artscouncil.org.uk::a0ca38d9-5413-4910-9ebb-a8e8fae4323c" providerId="AD" clId="Web-{FA0C6019-E053-F198-2469-61A57D757ED6}" dt="2023-10-24T14:50:59.692" v="115"/>
          <ac:spMkLst>
            <pc:docMk/>
            <pc:sldMk cId="1001791404" sldId="287"/>
            <ac:spMk id="3" creationId="{15555732-7A08-3E52-4DCC-6BEDD6A057CE}"/>
          </ac:spMkLst>
        </pc:spChg>
        <pc:spChg chg="mod">
          <ac:chgData name="Ewelina Gomola" userId="S::ewelina.gomola@artscouncil.org.uk::a0ca38d9-5413-4910-9ebb-a8e8fae4323c" providerId="AD" clId="Web-{FA0C6019-E053-F198-2469-61A57D757ED6}" dt="2023-10-24T14:51:53.928" v="139" actId="1076"/>
          <ac:spMkLst>
            <pc:docMk/>
            <pc:sldMk cId="1001791404" sldId="287"/>
            <ac:spMk id="4" creationId="{16A85A8B-BFD4-8C9E-51FA-FD59FAAB6BF7}"/>
          </ac:spMkLst>
        </pc:spChg>
        <pc:spChg chg="add mod">
          <ac:chgData name="Ewelina Gomola" userId="S::ewelina.gomola@artscouncil.org.uk::a0ca38d9-5413-4910-9ebb-a8e8fae4323c" providerId="AD" clId="Web-{FA0C6019-E053-F198-2469-61A57D757ED6}" dt="2023-10-24T14:50:28.363" v="109" actId="1076"/>
          <ac:spMkLst>
            <pc:docMk/>
            <pc:sldMk cId="1001791404" sldId="287"/>
            <ac:spMk id="5" creationId="{2058CCDE-BBB5-7A89-FC89-5884A62B203D}"/>
          </ac:spMkLst>
        </pc:spChg>
        <pc:spChg chg="add mod">
          <ac:chgData name="Ewelina Gomola" userId="S::ewelina.gomola@artscouncil.org.uk::a0ca38d9-5413-4910-9ebb-a8e8fae4323c" providerId="AD" clId="Web-{FA0C6019-E053-F198-2469-61A57D757ED6}" dt="2023-10-24T14:50:33.332" v="110" actId="1076"/>
          <ac:spMkLst>
            <pc:docMk/>
            <pc:sldMk cId="1001791404" sldId="287"/>
            <ac:spMk id="6" creationId="{5E99B36E-22C5-2D60-F5FF-03829096EA61}"/>
          </ac:spMkLst>
        </pc:spChg>
        <pc:spChg chg="add mod">
          <ac:chgData name="Ewelina Gomola" userId="S::ewelina.gomola@artscouncil.org.uk::a0ca38d9-5413-4910-9ebb-a8e8fae4323c" providerId="AD" clId="Web-{FA0C6019-E053-F198-2469-61A57D757ED6}" dt="2023-10-24T14:50:35.989" v="111" actId="1076"/>
          <ac:spMkLst>
            <pc:docMk/>
            <pc:sldMk cId="1001791404" sldId="287"/>
            <ac:spMk id="7" creationId="{B54ED1A6-EE8C-F995-DE64-651C94740008}"/>
          </ac:spMkLst>
        </pc:spChg>
        <pc:spChg chg="add mod">
          <ac:chgData name="Ewelina Gomola" userId="S::ewelina.gomola@artscouncil.org.uk::a0ca38d9-5413-4910-9ebb-a8e8fae4323c" providerId="AD" clId="Web-{FA0C6019-E053-F198-2469-61A57D757ED6}" dt="2023-10-24T14:50:39.426" v="112" actId="1076"/>
          <ac:spMkLst>
            <pc:docMk/>
            <pc:sldMk cId="1001791404" sldId="287"/>
            <ac:spMk id="8" creationId="{7BC85CE2-956F-8F94-A616-B1FA20040E98}"/>
          </ac:spMkLst>
        </pc:spChg>
        <pc:spChg chg="add mod">
          <ac:chgData name="Ewelina Gomola" userId="S::ewelina.gomola@artscouncil.org.uk::a0ca38d9-5413-4910-9ebb-a8e8fae4323c" providerId="AD" clId="Web-{FA0C6019-E053-F198-2469-61A57D757ED6}" dt="2023-10-24T14:50:43.254" v="113" actId="1076"/>
          <ac:spMkLst>
            <pc:docMk/>
            <pc:sldMk cId="1001791404" sldId="287"/>
            <ac:spMk id="9" creationId="{3A63F922-6E32-B47E-67AF-E0FE84073EC4}"/>
          </ac:spMkLst>
        </pc:spChg>
      </pc:sldChg>
      <pc:sldChg chg="modSp">
        <pc:chgData name="Ewelina Gomola" userId="S::ewelina.gomola@artscouncil.org.uk::a0ca38d9-5413-4910-9ebb-a8e8fae4323c" providerId="AD" clId="Web-{FA0C6019-E053-F198-2469-61A57D757ED6}" dt="2023-10-24T14:52:22.272" v="142" actId="1076"/>
        <pc:sldMkLst>
          <pc:docMk/>
          <pc:sldMk cId="4165009482" sldId="288"/>
        </pc:sldMkLst>
        <pc:spChg chg="mod">
          <ac:chgData name="Ewelina Gomola" userId="S::ewelina.gomola@artscouncil.org.uk::a0ca38d9-5413-4910-9ebb-a8e8fae4323c" providerId="AD" clId="Web-{FA0C6019-E053-F198-2469-61A57D757ED6}" dt="2023-10-24T14:52:22.272" v="142" actId="1076"/>
          <ac:spMkLst>
            <pc:docMk/>
            <pc:sldMk cId="4165009482" sldId="288"/>
            <ac:spMk id="3" creationId="{967EE575-C1D5-890D-5183-DBAFC2129941}"/>
          </ac:spMkLst>
        </pc:spChg>
        <pc:spChg chg="mod">
          <ac:chgData name="Ewelina Gomola" userId="S::ewelina.gomola@artscouncil.org.uk::a0ca38d9-5413-4910-9ebb-a8e8fae4323c" providerId="AD" clId="Web-{FA0C6019-E053-F198-2469-61A57D757ED6}" dt="2023-10-24T14:45:12.106" v="57" actId="20577"/>
          <ac:spMkLst>
            <pc:docMk/>
            <pc:sldMk cId="4165009482" sldId="288"/>
            <ac:spMk id="4" creationId="{AEE99623-4D2D-EAC1-8187-097D33ABED86}"/>
          </ac:spMkLst>
        </pc:spChg>
      </pc:sldChg>
      <pc:sldChg chg="addSp delSp modSp">
        <pc:chgData name="Ewelina Gomola" userId="S::ewelina.gomola@artscouncil.org.uk::a0ca38d9-5413-4910-9ebb-a8e8fae4323c" providerId="AD" clId="Web-{FA0C6019-E053-F198-2469-61A57D757ED6}" dt="2023-10-24T14:52:25.585" v="143" actId="1076"/>
        <pc:sldMkLst>
          <pc:docMk/>
          <pc:sldMk cId="875524284" sldId="289"/>
        </pc:sldMkLst>
        <pc:spChg chg="add mod">
          <ac:chgData name="Ewelina Gomola" userId="S::ewelina.gomola@artscouncil.org.uk::a0ca38d9-5413-4910-9ebb-a8e8fae4323c" providerId="AD" clId="Web-{FA0C6019-E053-F198-2469-61A57D757ED6}" dt="2023-10-24T14:52:25.585" v="143" actId="1076"/>
          <ac:spMkLst>
            <pc:docMk/>
            <pc:sldMk cId="875524284" sldId="289"/>
            <ac:spMk id="2" creationId="{0AEAB068-9E8C-2F95-9D20-A433018EFE39}"/>
          </ac:spMkLst>
        </pc:spChg>
        <pc:spChg chg="mod">
          <ac:chgData name="Ewelina Gomola" userId="S::ewelina.gomola@artscouncil.org.uk::a0ca38d9-5413-4910-9ebb-a8e8fae4323c" providerId="AD" clId="Web-{FA0C6019-E053-F198-2469-61A57D757ED6}" dt="2023-10-24T14:45:29.497" v="60" actId="20577"/>
          <ac:spMkLst>
            <pc:docMk/>
            <pc:sldMk cId="875524284" sldId="289"/>
            <ac:spMk id="3" creationId="{F2B74B24-2308-945B-7559-6F35E1378D74}"/>
          </ac:spMkLst>
        </pc:spChg>
        <pc:spChg chg="del">
          <ac:chgData name="Ewelina Gomola" userId="S::ewelina.gomola@artscouncil.org.uk::a0ca38d9-5413-4910-9ebb-a8e8fae4323c" providerId="AD" clId="Web-{FA0C6019-E053-F198-2469-61A57D757ED6}" dt="2023-10-24T14:45:40.028" v="61"/>
          <ac:spMkLst>
            <pc:docMk/>
            <pc:sldMk cId="875524284" sldId="289"/>
            <ac:spMk id="4" creationId="{C5D1B2B9-D0DD-98C9-615F-14D4E9548417}"/>
          </ac:spMkLst>
        </pc:spChg>
      </pc:sldChg>
      <pc:sldChg chg="new">
        <pc:chgData name="Ewelina Gomola" userId="S::ewelina.gomola@artscouncil.org.uk::a0ca38d9-5413-4910-9ebb-a8e8fae4323c" providerId="AD" clId="Web-{FA0C6019-E053-F198-2469-61A57D757ED6}" dt="2023-10-24T14:47:30.547" v="75"/>
        <pc:sldMkLst>
          <pc:docMk/>
          <pc:sldMk cId="3253206381" sldId="293"/>
        </pc:sldMkLst>
      </pc:sldChg>
      <pc:sldChg chg="new del">
        <pc:chgData name="Ewelina Gomola" userId="S::ewelina.gomola@artscouncil.org.uk::a0ca38d9-5413-4910-9ebb-a8e8fae4323c" providerId="AD" clId="Web-{FA0C6019-E053-F198-2469-61A57D757ED6}" dt="2023-10-24T14:47:24.859" v="74"/>
        <pc:sldMkLst>
          <pc:docMk/>
          <pc:sldMk cId="3432007729" sldId="293"/>
        </pc:sldMkLst>
      </pc:sldChg>
    </pc:docChg>
  </pc:docChgLst>
  <pc:docChgLst>
    <pc:chgData name="Dean Shaw" userId="S::dean.shaw@artscouncil.org.uk::c5eb24d9-b73e-41b0-b4b3-d25000fa5936" providerId="AD" clId="Web-{7D6CD84C-C84A-5DFF-8407-ABB9FAB69BC3}"/>
    <pc:docChg chg="modSld">
      <pc:chgData name="Dean Shaw" userId="S::dean.shaw@artscouncil.org.uk::c5eb24d9-b73e-41b0-b4b3-d25000fa5936" providerId="AD" clId="Web-{7D6CD84C-C84A-5DFF-8407-ABB9FAB69BC3}" dt="2023-10-19T09:17:14.031" v="0" actId="14100"/>
      <pc:docMkLst>
        <pc:docMk/>
      </pc:docMkLst>
      <pc:sldChg chg="modSp">
        <pc:chgData name="Dean Shaw" userId="S::dean.shaw@artscouncil.org.uk::c5eb24d9-b73e-41b0-b4b3-d25000fa5936" providerId="AD" clId="Web-{7D6CD84C-C84A-5DFF-8407-ABB9FAB69BC3}" dt="2023-10-19T09:17:14.031" v="0" actId="14100"/>
        <pc:sldMkLst>
          <pc:docMk/>
          <pc:sldMk cId="4052424488" sldId="256"/>
        </pc:sldMkLst>
        <pc:spChg chg="mod">
          <ac:chgData name="Dean Shaw" userId="S::dean.shaw@artscouncil.org.uk::c5eb24d9-b73e-41b0-b4b3-d25000fa5936" providerId="AD" clId="Web-{7D6CD84C-C84A-5DFF-8407-ABB9FAB69BC3}" dt="2023-10-19T09:17:14.031" v="0" actId="14100"/>
          <ac:spMkLst>
            <pc:docMk/>
            <pc:sldMk cId="4052424488" sldId="256"/>
            <ac:spMk id="4" creationId="{0B24554B-97BA-2537-415C-C621B92CD92C}"/>
          </ac:spMkLst>
        </pc:spChg>
      </pc:sldChg>
    </pc:docChg>
  </pc:docChgLst>
  <pc:docChgLst>
    <pc:chgData name="Ewelina Gomola" userId="S::ewelina.gomola@artscouncil.org.uk::a0ca38d9-5413-4910-9ebb-a8e8fae4323c" providerId="AD" clId="Web-{DD6F352D-A1E4-9021-EE83-E9A6BE8B59FE}"/>
    <pc:docChg chg="modSld">
      <pc:chgData name="Ewelina Gomola" userId="S::ewelina.gomola@artscouncil.org.uk::a0ca38d9-5413-4910-9ebb-a8e8fae4323c" providerId="AD" clId="Web-{DD6F352D-A1E4-9021-EE83-E9A6BE8B59FE}" dt="2023-10-24T14:53:52.320" v="1" actId="20577"/>
      <pc:docMkLst>
        <pc:docMk/>
      </pc:docMkLst>
      <pc:sldChg chg="modSp">
        <pc:chgData name="Ewelina Gomola" userId="S::ewelina.gomola@artscouncil.org.uk::a0ca38d9-5413-4910-9ebb-a8e8fae4323c" providerId="AD" clId="Web-{DD6F352D-A1E4-9021-EE83-E9A6BE8B59FE}" dt="2023-10-24T14:53:52.320" v="1" actId="20577"/>
        <pc:sldMkLst>
          <pc:docMk/>
          <pc:sldMk cId="3343195226" sldId="285"/>
        </pc:sldMkLst>
        <pc:spChg chg="mod">
          <ac:chgData name="Ewelina Gomola" userId="S::ewelina.gomola@artscouncil.org.uk::a0ca38d9-5413-4910-9ebb-a8e8fae4323c" providerId="AD" clId="Web-{DD6F352D-A1E4-9021-EE83-E9A6BE8B59FE}" dt="2023-10-24T14:53:52.320" v="1" actId="20577"/>
          <ac:spMkLst>
            <pc:docMk/>
            <pc:sldMk cId="3343195226" sldId="285"/>
            <ac:spMk id="4" creationId="{D9C22B59-5ECD-7ED9-2104-25ECA29517F4}"/>
          </ac:spMkLst>
        </pc:spChg>
      </pc:sldChg>
    </pc:docChg>
  </pc:docChgLst>
  <pc:docChgLst>
    <pc:chgData name="Sadie Abson" userId="c4022030-84f5-4cfc-a7c8-e33dc74dd83f" providerId="ADAL" clId="{8DD6A6BD-F6E8-44A7-8419-B1889A505C9C}"/>
    <pc:docChg chg="custSel addSld delSld modSld sldOrd modMainMaster">
      <pc:chgData name="Sadie Abson" userId="c4022030-84f5-4cfc-a7c8-e33dc74dd83f" providerId="ADAL" clId="{8DD6A6BD-F6E8-44A7-8419-B1889A505C9C}" dt="2023-10-19T09:49:54.090" v="42"/>
      <pc:docMkLst>
        <pc:docMk/>
      </pc:docMkLst>
      <pc:sldChg chg="del">
        <pc:chgData name="Sadie Abson" userId="c4022030-84f5-4cfc-a7c8-e33dc74dd83f" providerId="ADAL" clId="{8DD6A6BD-F6E8-44A7-8419-B1889A505C9C}" dt="2023-10-16T12:36:24.066" v="0" actId="47"/>
        <pc:sldMkLst>
          <pc:docMk/>
          <pc:sldMk cId="447920420" sldId="258"/>
        </pc:sldMkLst>
      </pc:sldChg>
      <pc:sldChg chg="del">
        <pc:chgData name="Sadie Abson" userId="c4022030-84f5-4cfc-a7c8-e33dc74dd83f" providerId="ADAL" clId="{8DD6A6BD-F6E8-44A7-8419-B1889A505C9C}" dt="2023-10-16T12:36:24.896" v="1" actId="47"/>
        <pc:sldMkLst>
          <pc:docMk/>
          <pc:sldMk cId="3291996279" sldId="259"/>
        </pc:sldMkLst>
      </pc:sldChg>
      <pc:sldChg chg="del">
        <pc:chgData name="Sadie Abson" userId="c4022030-84f5-4cfc-a7c8-e33dc74dd83f" providerId="ADAL" clId="{8DD6A6BD-F6E8-44A7-8419-B1889A505C9C}" dt="2023-10-16T12:36:25.686" v="2" actId="47"/>
        <pc:sldMkLst>
          <pc:docMk/>
          <pc:sldMk cId="2602745598" sldId="260"/>
        </pc:sldMkLst>
      </pc:sldChg>
      <pc:sldChg chg="del">
        <pc:chgData name="Sadie Abson" userId="c4022030-84f5-4cfc-a7c8-e33dc74dd83f" providerId="ADAL" clId="{8DD6A6BD-F6E8-44A7-8419-B1889A505C9C}" dt="2023-10-16T12:36:26.922" v="3" actId="47"/>
        <pc:sldMkLst>
          <pc:docMk/>
          <pc:sldMk cId="774426117" sldId="261"/>
        </pc:sldMkLst>
      </pc:sldChg>
      <pc:sldChg chg="del">
        <pc:chgData name="Sadie Abson" userId="c4022030-84f5-4cfc-a7c8-e33dc74dd83f" providerId="ADAL" clId="{8DD6A6BD-F6E8-44A7-8419-B1889A505C9C}" dt="2023-10-16T12:36:27.709" v="4" actId="47"/>
        <pc:sldMkLst>
          <pc:docMk/>
          <pc:sldMk cId="1997343077" sldId="262"/>
        </pc:sldMkLst>
      </pc:sldChg>
      <pc:sldChg chg="del">
        <pc:chgData name="Sadie Abson" userId="c4022030-84f5-4cfc-a7c8-e33dc74dd83f" providerId="ADAL" clId="{8DD6A6BD-F6E8-44A7-8419-B1889A505C9C}" dt="2023-10-16T12:36:28.487" v="5" actId="47"/>
        <pc:sldMkLst>
          <pc:docMk/>
          <pc:sldMk cId="3543891517" sldId="263"/>
        </pc:sldMkLst>
      </pc:sldChg>
      <pc:sldChg chg="del">
        <pc:chgData name="Sadie Abson" userId="c4022030-84f5-4cfc-a7c8-e33dc74dd83f" providerId="ADAL" clId="{8DD6A6BD-F6E8-44A7-8419-B1889A505C9C}" dt="2023-10-16T12:36:28.929" v="6" actId="47"/>
        <pc:sldMkLst>
          <pc:docMk/>
          <pc:sldMk cId="487552143" sldId="264"/>
        </pc:sldMkLst>
      </pc:sldChg>
      <pc:sldChg chg="del">
        <pc:chgData name="Sadie Abson" userId="c4022030-84f5-4cfc-a7c8-e33dc74dd83f" providerId="ADAL" clId="{8DD6A6BD-F6E8-44A7-8419-B1889A505C9C}" dt="2023-10-16T12:36:29.545" v="7" actId="47"/>
        <pc:sldMkLst>
          <pc:docMk/>
          <pc:sldMk cId="4209170843" sldId="265"/>
        </pc:sldMkLst>
      </pc:sldChg>
      <pc:sldChg chg="del">
        <pc:chgData name="Sadie Abson" userId="c4022030-84f5-4cfc-a7c8-e33dc74dd83f" providerId="ADAL" clId="{8DD6A6BD-F6E8-44A7-8419-B1889A505C9C}" dt="2023-10-16T12:36:30.183" v="8" actId="47"/>
        <pc:sldMkLst>
          <pc:docMk/>
          <pc:sldMk cId="1616706647" sldId="266"/>
        </pc:sldMkLst>
      </pc:sldChg>
      <pc:sldChg chg="del">
        <pc:chgData name="Sadie Abson" userId="c4022030-84f5-4cfc-a7c8-e33dc74dd83f" providerId="ADAL" clId="{8DD6A6BD-F6E8-44A7-8419-B1889A505C9C}" dt="2023-10-16T12:36:30.760" v="9" actId="47"/>
        <pc:sldMkLst>
          <pc:docMk/>
          <pc:sldMk cId="2473369819" sldId="267"/>
        </pc:sldMkLst>
      </pc:sldChg>
      <pc:sldChg chg="del">
        <pc:chgData name="Sadie Abson" userId="c4022030-84f5-4cfc-a7c8-e33dc74dd83f" providerId="ADAL" clId="{8DD6A6BD-F6E8-44A7-8419-B1889A505C9C}" dt="2023-10-16T12:36:31.300" v="10" actId="47"/>
        <pc:sldMkLst>
          <pc:docMk/>
          <pc:sldMk cId="1021334102" sldId="268"/>
        </pc:sldMkLst>
      </pc:sldChg>
      <pc:sldChg chg="del">
        <pc:chgData name="Sadie Abson" userId="c4022030-84f5-4cfc-a7c8-e33dc74dd83f" providerId="ADAL" clId="{8DD6A6BD-F6E8-44A7-8419-B1889A505C9C}" dt="2023-10-16T12:36:31.970" v="11" actId="47"/>
        <pc:sldMkLst>
          <pc:docMk/>
          <pc:sldMk cId="1879119155" sldId="269"/>
        </pc:sldMkLst>
      </pc:sldChg>
      <pc:sldChg chg="del">
        <pc:chgData name="Sadie Abson" userId="c4022030-84f5-4cfc-a7c8-e33dc74dd83f" providerId="ADAL" clId="{8DD6A6BD-F6E8-44A7-8419-B1889A505C9C}" dt="2023-10-16T12:36:33.508" v="14" actId="47"/>
        <pc:sldMkLst>
          <pc:docMk/>
          <pc:sldMk cId="1105767600" sldId="270"/>
        </pc:sldMkLst>
      </pc:sldChg>
      <pc:sldChg chg="del">
        <pc:chgData name="Sadie Abson" userId="c4022030-84f5-4cfc-a7c8-e33dc74dd83f" providerId="ADAL" clId="{8DD6A6BD-F6E8-44A7-8419-B1889A505C9C}" dt="2023-10-16T12:36:32.448" v="12" actId="47"/>
        <pc:sldMkLst>
          <pc:docMk/>
          <pc:sldMk cId="4064776818" sldId="271"/>
        </pc:sldMkLst>
      </pc:sldChg>
      <pc:sldChg chg="del">
        <pc:chgData name="Sadie Abson" userId="c4022030-84f5-4cfc-a7c8-e33dc74dd83f" providerId="ADAL" clId="{8DD6A6BD-F6E8-44A7-8419-B1889A505C9C}" dt="2023-10-16T12:36:33.070" v="13" actId="47"/>
        <pc:sldMkLst>
          <pc:docMk/>
          <pc:sldMk cId="3609832917" sldId="272"/>
        </pc:sldMkLst>
      </pc:sldChg>
      <pc:sldChg chg="del">
        <pc:chgData name="Sadie Abson" userId="c4022030-84f5-4cfc-a7c8-e33dc74dd83f" providerId="ADAL" clId="{8DD6A6BD-F6E8-44A7-8419-B1889A505C9C}" dt="2023-10-16T12:36:34.543" v="15" actId="47"/>
        <pc:sldMkLst>
          <pc:docMk/>
          <pc:sldMk cId="2584401746" sldId="273"/>
        </pc:sldMkLst>
      </pc:sldChg>
      <pc:sldChg chg="del">
        <pc:chgData name="Sadie Abson" userId="c4022030-84f5-4cfc-a7c8-e33dc74dd83f" providerId="ADAL" clId="{8DD6A6BD-F6E8-44A7-8419-B1889A505C9C}" dt="2023-10-16T12:36:35.108" v="16" actId="47"/>
        <pc:sldMkLst>
          <pc:docMk/>
          <pc:sldMk cId="827645662" sldId="274"/>
        </pc:sldMkLst>
      </pc:sldChg>
      <pc:sldChg chg="del">
        <pc:chgData name="Sadie Abson" userId="c4022030-84f5-4cfc-a7c8-e33dc74dd83f" providerId="ADAL" clId="{8DD6A6BD-F6E8-44A7-8419-B1889A505C9C}" dt="2023-10-16T12:36:35.678" v="17" actId="47"/>
        <pc:sldMkLst>
          <pc:docMk/>
          <pc:sldMk cId="1269813102" sldId="275"/>
        </pc:sldMkLst>
      </pc:sldChg>
      <pc:sldChg chg="del">
        <pc:chgData name="Sadie Abson" userId="c4022030-84f5-4cfc-a7c8-e33dc74dd83f" providerId="ADAL" clId="{8DD6A6BD-F6E8-44A7-8419-B1889A505C9C}" dt="2023-10-16T12:36:36.227" v="18" actId="47"/>
        <pc:sldMkLst>
          <pc:docMk/>
          <pc:sldMk cId="2244574555" sldId="276"/>
        </pc:sldMkLst>
      </pc:sldChg>
      <pc:sldChg chg="del">
        <pc:chgData name="Sadie Abson" userId="c4022030-84f5-4cfc-a7c8-e33dc74dd83f" providerId="ADAL" clId="{8DD6A6BD-F6E8-44A7-8419-B1889A505C9C}" dt="2023-10-16T12:36:36.786" v="19" actId="47"/>
        <pc:sldMkLst>
          <pc:docMk/>
          <pc:sldMk cId="2868403292" sldId="277"/>
        </pc:sldMkLst>
      </pc:sldChg>
      <pc:sldChg chg="del">
        <pc:chgData name="Sadie Abson" userId="c4022030-84f5-4cfc-a7c8-e33dc74dd83f" providerId="ADAL" clId="{8DD6A6BD-F6E8-44A7-8419-B1889A505C9C}" dt="2023-10-16T12:36:37.336" v="20" actId="47"/>
        <pc:sldMkLst>
          <pc:docMk/>
          <pc:sldMk cId="2017924189" sldId="278"/>
        </pc:sldMkLst>
      </pc:sldChg>
      <pc:sldChg chg="del">
        <pc:chgData name="Sadie Abson" userId="c4022030-84f5-4cfc-a7c8-e33dc74dd83f" providerId="ADAL" clId="{8DD6A6BD-F6E8-44A7-8419-B1889A505C9C}" dt="2023-10-16T12:36:37.892" v="21" actId="47"/>
        <pc:sldMkLst>
          <pc:docMk/>
          <pc:sldMk cId="272819052" sldId="279"/>
        </pc:sldMkLst>
      </pc:sldChg>
      <pc:sldChg chg="del">
        <pc:chgData name="Sadie Abson" userId="c4022030-84f5-4cfc-a7c8-e33dc74dd83f" providerId="ADAL" clId="{8DD6A6BD-F6E8-44A7-8419-B1889A505C9C}" dt="2023-10-16T12:36:38.438" v="22" actId="47"/>
        <pc:sldMkLst>
          <pc:docMk/>
          <pc:sldMk cId="3072890987" sldId="280"/>
        </pc:sldMkLst>
      </pc:sldChg>
      <pc:sldChg chg="del">
        <pc:chgData name="Sadie Abson" userId="c4022030-84f5-4cfc-a7c8-e33dc74dd83f" providerId="ADAL" clId="{8DD6A6BD-F6E8-44A7-8419-B1889A505C9C}" dt="2023-10-16T12:36:39.034" v="23" actId="47"/>
        <pc:sldMkLst>
          <pc:docMk/>
          <pc:sldMk cId="915742178" sldId="281"/>
        </pc:sldMkLst>
      </pc:sldChg>
      <pc:sldChg chg="del">
        <pc:chgData name="Sadie Abson" userId="c4022030-84f5-4cfc-a7c8-e33dc74dd83f" providerId="ADAL" clId="{8DD6A6BD-F6E8-44A7-8419-B1889A505C9C}" dt="2023-10-16T12:36:39.650" v="24" actId="47"/>
        <pc:sldMkLst>
          <pc:docMk/>
          <pc:sldMk cId="4278403462" sldId="282"/>
        </pc:sldMkLst>
      </pc:sldChg>
      <pc:sldChg chg="del">
        <pc:chgData name="Sadie Abson" userId="c4022030-84f5-4cfc-a7c8-e33dc74dd83f" providerId="ADAL" clId="{8DD6A6BD-F6E8-44A7-8419-B1889A505C9C}" dt="2023-10-16T12:36:40.120" v="25" actId="47"/>
        <pc:sldMkLst>
          <pc:docMk/>
          <pc:sldMk cId="2004182278" sldId="283"/>
        </pc:sldMkLst>
      </pc:sldChg>
      <pc:sldChg chg="new">
        <pc:chgData name="Sadie Abson" userId="c4022030-84f5-4cfc-a7c8-e33dc74dd83f" providerId="ADAL" clId="{8DD6A6BD-F6E8-44A7-8419-B1889A505C9C}" dt="2023-10-16T12:36:47.990" v="26" actId="680"/>
        <pc:sldMkLst>
          <pc:docMk/>
          <pc:sldMk cId="3343195226" sldId="285"/>
        </pc:sldMkLst>
      </pc:sldChg>
      <pc:sldChg chg="new">
        <pc:chgData name="Sadie Abson" userId="c4022030-84f5-4cfc-a7c8-e33dc74dd83f" providerId="ADAL" clId="{8DD6A6BD-F6E8-44A7-8419-B1889A505C9C}" dt="2023-10-16T12:36:50.135" v="27" actId="680"/>
        <pc:sldMkLst>
          <pc:docMk/>
          <pc:sldMk cId="3871937259" sldId="286"/>
        </pc:sldMkLst>
      </pc:sldChg>
      <pc:sldChg chg="new">
        <pc:chgData name="Sadie Abson" userId="c4022030-84f5-4cfc-a7c8-e33dc74dd83f" providerId="ADAL" clId="{8DD6A6BD-F6E8-44A7-8419-B1889A505C9C}" dt="2023-10-16T12:36:53.544" v="28" actId="680"/>
        <pc:sldMkLst>
          <pc:docMk/>
          <pc:sldMk cId="1001791404" sldId="287"/>
        </pc:sldMkLst>
      </pc:sldChg>
      <pc:sldChg chg="new">
        <pc:chgData name="Sadie Abson" userId="c4022030-84f5-4cfc-a7c8-e33dc74dd83f" providerId="ADAL" clId="{8DD6A6BD-F6E8-44A7-8419-B1889A505C9C}" dt="2023-10-16T12:36:55.965" v="29" actId="680"/>
        <pc:sldMkLst>
          <pc:docMk/>
          <pc:sldMk cId="4165009482" sldId="288"/>
        </pc:sldMkLst>
      </pc:sldChg>
      <pc:sldChg chg="new">
        <pc:chgData name="Sadie Abson" userId="c4022030-84f5-4cfc-a7c8-e33dc74dd83f" providerId="ADAL" clId="{8DD6A6BD-F6E8-44A7-8419-B1889A505C9C}" dt="2023-10-16T12:36:57.653" v="30" actId="680"/>
        <pc:sldMkLst>
          <pc:docMk/>
          <pc:sldMk cId="875524284" sldId="289"/>
        </pc:sldMkLst>
      </pc:sldChg>
      <pc:sldChg chg="new ord">
        <pc:chgData name="Sadie Abson" userId="c4022030-84f5-4cfc-a7c8-e33dc74dd83f" providerId="ADAL" clId="{8DD6A6BD-F6E8-44A7-8419-B1889A505C9C}" dt="2023-10-16T12:37:17.226" v="37"/>
        <pc:sldMkLst>
          <pc:docMk/>
          <pc:sldMk cId="968492635" sldId="290"/>
        </pc:sldMkLst>
      </pc:sldChg>
      <pc:sldChg chg="new">
        <pc:chgData name="Sadie Abson" userId="c4022030-84f5-4cfc-a7c8-e33dc74dd83f" providerId="ADAL" clId="{8DD6A6BD-F6E8-44A7-8419-B1889A505C9C}" dt="2023-10-16T12:37:02.652" v="32" actId="680"/>
        <pc:sldMkLst>
          <pc:docMk/>
          <pc:sldMk cId="1740273188" sldId="291"/>
        </pc:sldMkLst>
      </pc:sldChg>
      <pc:sldChg chg="new ord">
        <pc:chgData name="Sadie Abson" userId="c4022030-84f5-4cfc-a7c8-e33dc74dd83f" providerId="ADAL" clId="{8DD6A6BD-F6E8-44A7-8419-B1889A505C9C}" dt="2023-10-16T12:37:12.670" v="35"/>
        <pc:sldMkLst>
          <pc:docMk/>
          <pc:sldMk cId="4223632917" sldId="292"/>
        </pc:sldMkLst>
      </pc:sldChg>
      <pc:sldMasterChg chg="modSp mod modSldLayout">
        <pc:chgData name="Sadie Abson" userId="c4022030-84f5-4cfc-a7c8-e33dc74dd83f" providerId="ADAL" clId="{8DD6A6BD-F6E8-44A7-8419-B1889A505C9C}" dt="2023-10-19T09:49:54.090" v="42"/>
        <pc:sldMasterMkLst>
          <pc:docMk/>
          <pc:sldMasterMk cId="1255389244" sldId="2147483676"/>
        </pc:sldMasterMkLst>
        <pc:spChg chg="mod">
          <ac:chgData name="Sadie Abson" userId="c4022030-84f5-4cfc-a7c8-e33dc74dd83f" providerId="ADAL" clId="{8DD6A6BD-F6E8-44A7-8419-B1889A505C9C}" dt="2023-10-19T09:34:25.351" v="38" actId="207"/>
          <ac:spMkLst>
            <pc:docMk/>
            <pc:sldMasterMk cId="1255389244" sldId="2147483676"/>
            <ac:spMk id="8" creationId="{3ED8C24A-E8FD-9AA2-636F-CB81D9433E58}"/>
          </ac:spMkLst>
        </pc:spChg>
        <pc:sldLayoutChg chg="addSp delSp modSp mod">
          <pc:chgData name="Sadie Abson" userId="c4022030-84f5-4cfc-a7c8-e33dc74dd83f" providerId="ADAL" clId="{8DD6A6BD-F6E8-44A7-8419-B1889A505C9C}" dt="2023-10-19T09:49:54.090" v="42"/>
          <pc:sldLayoutMkLst>
            <pc:docMk/>
            <pc:sldMasterMk cId="1255389244" sldId="2147483676"/>
            <pc:sldLayoutMk cId="17614348" sldId="2147483662"/>
          </pc:sldLayoutMkLst>
          <pc:picChg chg="add mod">
            <ac:chgData name="Sadie Abson" userId="c4022030-84f5-4cfc-a7c8-e33dc74dd83f" providerId="ADAL" clId="{8DD6A6BD-F6E8-44A7-8419-B1889A505C9C}" dt="2023-10-19T09:49:54.090" v="42"/>
            <ac:picMkLst>
              <pc:docMk/>
              <pc:sldMasterMk cId="1255389244" sldId="2147483676"/>
              <pc:sldLayoutMk cId="17614348" sldId="2147483662"/>
              <ac:picMk id="2" creationId="{B011F07E-5D52-48AB-7ED9-6B68B40B4CFF}"/>
            </ac:picMkLst>
          </pc:picChg>
          <pc:picChg chg="del">
            <ac:chgData name="Sadie Abson" userId="c4022030-84f5-4cfc-a7c8-e33dc74dd83f" providerId="ADAL" clId="{8DD6A6BD-F6E8-44A7-8419-B1889A505C9C}" dt="2023-10-19T09:49:53.547" v="41" actId="478"/>
            <ac:picMkLst>
              <pc:docMk/>
              <pc:sldMasterMk cId="1255389244" sldId="2147483676"/>
              <pc:sldLayoutMk cId="17614348" sldId="2147483662"/>
              <ac:picMk id="13" creationId="{914B538A-AE87-531D-0BA2-5EF0D2C40936}"/>
            </ac:picMkLst>
          </pc:picChg>
        </pc:sldLayoutChg>
        <pc:sldLayoutChg chg="addSp delSp modSp mod delAnim">
          <pc:chgData name="Sadie Abson" userId="c4022030-84f5-4cfc-a7c8-e33dc74dd83f" providerId="ADAL" clId="{8DD6A6BD-F6E8-44A7-8419-B1889A505C9C}" dt="2023-10-19T09:49:50.833" v="40"/>
          <pc:sldLayoutMkLst>
            <pc:docMk/>
            <pc:sldMasterMk cId="1255389244" sldId="2147483676"/>
            <pc:sldLayoutMk cId="1907644386" sldId="2147483673"/>
          </pc:sldLayoutMkLst>
          <pc:picChg chg="add mod">
            <ac:chgData name="Sadie Abson" userId="c4022030-84f5-4cfc-a7c8-e33dc74dd83f" providerId="ADAL" clId="{8DD6A6BD-F6E8-44A7-8419-B1889A505C9C}" dt="2023-10-19T09:49:50.833" v="40"/>
            <ac:picMkLst>
              <pc:docMk/>
              <pc:sldMasterMk cId="1255389244" sldId="2147483676"/>
              <pc:sldLayoutMk cId="1907644386" sldId="2147483673"/>
              <ac:picMk id="2" creationId="{B011F07E-5D52-48AB-7ED9-6B68B40B4CFF}"/>
            </ac:picMkLst>
          </pc:picChg>
          <pc:picChg chg="del">
            <ac:chgData name="Sadie Abson" userId="c4022030-84f5-4cfc-a7c8-e33dc74dd83f" providerId="ADAL" clId="{8DD6A6BD-F6E8-44A7-8419-B1889A505C9C}" dt="2023-10-19T09:49:50.415" v="39" actId="478"/>
            <ac:picMkLst>
              <pc:docMk/>
              <pc:sldMasterMk cId="1255389244" sldId="2147483676"/>
              <pc:sldLayoutMk cId="1907644386" sldId="2147483673"/>
              <ac:picMk id="13" creationId="{914B538A-AE87-531D-0BA2-5EF0D2C40936}"/>
            </ac:picMkLst>
          </pc:picChg>
        </pc:sldLayoutChg>
      </pc:sldMasterChg>
    </pc:docChg>
  </pc:docChgLst>
  <pc:docChgLst>
    <pc:chgData name="Ewelina Gomola" userId="S::ewelina.gomola@artscouncil.org.uk::a0ca38d9-5413-4910-9ebb-a8e8fae4323c" providerId="AD" clId="Web-{5F845388-B411-4736-EF6F-D3FA1E64A21F}"/>
    <pc:docChg chg="addSld delSld modSld addMainMaster modMainMaster">
      <pc:chgData name="Ewelina Gomola" userId="S::ewelina.gomola@artscouncil.org.uk::a0ca38d9-5413-4910-9ebb-a8e8fae4323c" providerId="AD" clId="Web-{5F845388-B411-4736-EF6F-D3FA1E64A21F}" dt="2023-10-24T14:56:25.469" v="7"/>
      <pc:docMkLst>
        <pc:docMk/>
      </pc:docMkLst>
      <pc:sldChg chg="del">
        <pc:chgData name="Ewelina Gomola" userId="S::ewelina.gomola@artscouncil.org.uk::a0ca38d9-5413-4910-9ebb-a8e8fae4323c" providerId="AD" clId="Web-{5F845388-B411-4736-EF6F-D3FA1E64A21F}" dt="2023-10-24T14:56:22.938" v="6"/>
        <pc:sldMkLst>
          <pc:docMk/>
          <pc:sldMk cId="3871937259" sldId="286"/>
        </pc:sldMkLst>
      </pc:sldChg>
      <pc:sldChg chg="new del">
        <pc:chgData name="Ewelina Gomola" userId="S::ewelina.gomola@artscouncil.org.uk::a0ca38d9-5413-4910-9ebb-a8e8fae4323c" providerId="AD" clId="Web-{5F845388-B411-4736-EF6F-D3FA1E64A21F}" dt="2023-10-24T14:56:25.469" v="7"/>
        <pc:sldMkLst>
          <pc:docMk/>
          <pc:sldMk cId="1117930574" sldId="294"/>
        </pc:sldMkLst>
      </pc:sldChg>
      <pc:sldChg chg="modSp add">
        <pc:chgData name="Ewelina Gomola" userId="S::ewelina.gomola@artscouncil.org.uk::a0ca38d9-5413-4910-9ebb-a8e8fae4323c" providerId="AD" clId="Web-{5F845388-B411-4736-EF6F-D3FA1E64A21F}" dt="2023-10-24T14:56:18.969" v="5" actId="14100"/>
        <pc:sldMkLst>
          <pc:docMk/>
          <pc:sldMk cId="1738587794" sldId="295"/>
        </pc:sldMkLst>
        <pc:spChg chg="mod">
          <ac:chgData name="Ewelina Gomola" userId="S::ewelina.gomola@artscouncil.org.uk::a0ca38d9-5413-4910-9ebb-a8e8fae4323c" providerId="AD" clId="Web-{5F845388-B411-4736-EF6F-D3FA1E64A21F}" dt="2023-10-24T14:56:09.328" v="2" actId="20577"/>
          <ac:spMkLst>
            <pc:docMk/>
            <pc:sldMk cId="1738587794" sldId="295"/>
            <ac:spMk id="155" creationId="{00000000-0000-0000-0000-000000000000}"/>
          </ac:spMkLst>
        </pc:spChg>
        <pc:spChg chg="mod">
          <ac:chgData name="Ewelina Gomola" userId="S::ewelina.gomola@artscouncil.org.uk::a0ca38d9-5413-4910-9ebb-a8e8fae4323c" providerId="AD" clId="Web-{5F845388-B411-4736-EF6F-D3FA1E64A21F}" dt="2023-10-24T14:56:18.969" v="5" actId="14100"/>
          <ac:spMkLst>
            <pc:docMk/>
            <pc:sldMk cId="1738587794" sldId="295"/>
            <ac:spMk id="156" creationId="{00000000-0000-0000-0000-000000000000}"/>
          </ac:spMkLst>
        </pc:spChg>
      </pc:sldChg>
      <pc:sldMasterChg chg="add addSldLayout">
        <pc:chgData name="Ewelina Gomola" userId="S::ewelina.gomola@artscouncil.org.uk::a0ca38d9-5413-4910-9ebb-a8e8fae4323c" providerId="AD" clId="Web-{5F845388-B411-4736-EF6F-D3FA1E64A21F}" dt="2023-10-24T14:55:56.749" v="1"/>
        <pc:sldMasterMkLst>
          <pc:docMk/>
          <pc:sldMasterMk cId="0" sldId="2147483648"/>
        </pc:sldMasterMkLst>
        <pc:sldLayoutChg chg="add">
          <pc:chgData name="Ewelina Gomola" userId="S::ewelina.gomola@artscouncil.org.uk::a0ca38d9-5413-4910-9ebb-a8e8fae4323c" providerId="AD" clId="Web-{5F845388-B411-4736-EF6F-D3FA1E64A21F}" dt="2023-10-24T14:55:56.749" v="1"/>
          <pc:sldLayoutMkLst>
            <pc:docMk/>
            <pc:sldMasterMk cId="0" sldId="2147483648"/>
            <pc:sldLayoutMk cId="0" sldId="2147483649"/>
          </pc:sldLayoutMkLst>
        </pc:sldLayoutChg>
        <pc:sldLayoutChg chg="add">
          <pc:chgData name="Ewelina Gomola" userId="S::ewelina.gomola@artscouncil.org.uk::a0ca38d9-5413-4910-9ebb-a8e8fae4323c" providerId="AD" clId="Web-{5F845388-B411-4736-EF6F-D3FA1E64A21F}" dt="2023-10-24T14:55:56.749" v="1"/>
          <pc:sldLayoutMkLst>
            <pc:docMk/>
            <pc:sldMasterMk cId="0" sldId="2147483648"/>
            <pc:sldLayoutMk cId="0" sldId="2147483650"/>
          </pc:sldLayoutMkLst>
        </pc:sldLayoutChg>
        <pc:sldLayoutChg chg="add">
          <pc:chgData name="Ewelina Gomola" userId="S::ewelina.gomola@artscouncil.org.uk::a0ca38d9-5413-4910-9ebb-a8e8fae4323c" providerId="AD" clId="Web-{5F845388-B411-4736-EF6F-D3FA1E64A21F}" dt="2023-10-24T14:55:56.749" v="1"/>
          <pc:sldLayoutMkLst>
            <pc:docMk/>
            <pc:sldMasterMk cId="0" sldId="2147483648"/>
            <pc:sldLayoutMk cId="0" sldId="2147483651"/>
          </pc:sldLayoutMkLst>
        </pc:sldLayoutChg>
        <pc:sldLayoutChg chg="add">
          <pc:chgData name="Ewelina Gomola" userId="S::ewelina.gomola@artscouncil.org.uk::a0ca38d9-5413-4910-9ebb-a8e8fae4323c" providerId="AD" clId="Web-{5F845388-B411-4736-EF6F-D3FA1E64A21F}" dt="2023-10-24T14:55:56.749" v="1"/>
          <pc:sldLayoutMkLst>
            <pc:docMk/>
            <pc:sldMasterMk cId="0" sldId="2147483648"/>
            <pc:sldLayoutMk cId="0" sldId="2147483652"/>
          </pc:sldLayoutMkLst>
        </pc:sldLayoutChg>
        <pc:sldLayoutChg chg="add">
          <pc:chgData name="Ewelina Gomola" userId="S::ewelina.gomola@artscouncil.org.uk::a0ca38d9-5413-4910-9ebb-a8e8fae4323c" providerId="AD" clId="Web-{5F845388-B411-4736-EF6F-D3FA1E64A21F}" dt="2023-10-24T14:55:56.749" v="1"/>
          <pc:sldLayoutMkLst>
            <pc:docMk/>
            <pc:sldMasterMk cId="0" sldId="2147483648"/>
            <pc:sldLayoutMk cId="0" sldId="2147483653"/>
          </pc:sldLayoutMkLst>
        </pc:sldLayoutChg>
        <pc:sldLayoutChg chg="add">
          <pc:chgData name="Ewelina Gomola" userId="S::ewelina.gomola@artscouncil.org.uk::a0ca38d9-5413-4910-9ebb-a8e8fae4323c" providerId="AD" clId="Web-{5F845388-B411-4736-EF6F-D3FA1E64A21F}" dt="2023-10-24T14:55:56.749" v="1"/>
          <pc:sldLayoutMkLst>
            <pc:docMk/>
            <pc:sldMasterMk cId="0" sldId="2147483648"/>
            <pc:sldLayoutMk cId="0" sldId="2147483654"/>
          </pc:sldLayoutMkLst>
        </pc:sldLayoutChg>
        <pc:sldLayoutChg chg="add">
          <pc:chgData name="Ewelina Gomola" userId="S::ewelina.gomola@artscouncil.org.uk::a0ca38d9-5413-4910-9ebb-a8e8fae4323c" providerId="AD" clId="Web-{5F845388-B411-4736-EF6F-D3FA1E64A21F}" dt="2023-10-24T14:55:56.749" v="1"/>
          <pc:sldLayoutMkLst>
            <pc:docMk/>
            <pc:sldMasterMk cId="0" sldId="2147483648"/>
            <pc:sldLayoutMk cId="0" sldId="2147483655"/>
          </pc:sldLayoutMkLst>
        </pc:sldLayoutChg>
        <pc:sldLayoutChg chg="add">
          <pc:chgData name="Ewelina Gomola" userId="S::ewelina.gomola@artscouncil.org.uk::a0ca38d9-5413-4910-9ebb-a8e8fae4323c" providerId="AD" clId="Web-{5F845388-B411-4736-EF6F-D3FA1E64A21F}" dt="2023-10-24T14:55:56.749" v="1"/>
          <pc:sldLayoutMkLst>
            <pc:docMk/>
            <pc:sldMasterMk cId="0" sldId="2147483648"/>
            <pc:sldLayoutMk cId="0" sldId="2147483656"/>
          </pc:sldLayoutMkLst>
        </pc:sldLayoutChg>
        <pc:sldLayoutChg chg="add">
          <pc:chgData name="Ewelina Gomola" userId="S::ewelina.gomola@artscouncil.org.uk::a0ca38d9-5413-4910-9ebb-a8e8fae4323c" providerId="AD" clId="Web-{5F845388-B411-4736-EF6F-D3FA1E64A21F}" dt="2023-10-24T14:55:56.749" v="1"/>
          <pc:sldLayoutMkLst>
            <pc:docMk/>
            <pc:sldMasterMk cId="0" sldId="2147483648"/>
            <pc:sldLayoutMk cId="0" sldId="2147483657"/>
          </pc:sldLayoutMkLst>
        </pc:sldLayoutChg>
        <pc:sldLayoutChg chg="add">
          <pc:chgData name="Ewelina Gomola" userId="S::ewelina.gomola@artscouncil.org.uk::a0ca38d9-5413-4910-9ebb-a8e8fae4323c" providerId="AD" clId="Web-{5F845388-B411-4736-EF6F-D3FA1E64A21F}" dt="2023-10-24T14:55:56.749" v="1"/>
          <pc:sldLayoutMkLst>
            <pc:docMk/>
            <pc:sldMasterMk cId="0" sldId="2147483648"/>
            <pc:sldLayoutMk cId="0" sldId="2147483658"/>
          </pc:sldLayoutMkLst>
        </pc:sldLayoutChg>
        <pc:sldLayoutChg chg="add">
          <pc:chgData name="Ewelina Gomola" userId="S::ewelina.gomola@artscouncil.org.uk::a0ca38d9-5413-4910-9ebb-a8e8fae4323c" providerId="AD" clId="Web-{5F845388-B411-4736-EF6F-D3FA1E64A21F}" dt="2023-10-24T14:55:56.749" v="1"/>
          <pc:sldLayoutMkLst>
            <pc:docMk/>
            <pc:sldMasterMk cId="0" sldId="2147483648"/>
            <pc:sldLayoutMk cId="0" sldId="2147483659"/>
          </pc:sldLayoutMkLst>
        </pc:sldLayoutChg>
      </pc:sldMasterChg>
      <pc:sldMasterChg chg="replId modSldLayout">
        <pc:chgData name="Ewelina Gomola" userId="S::ewelina.gomola@artscouncil.org.uk::a0ca38d9-5413-4910-9ebb-a8e8fae4323c" providerId="AD" clId="Web-{5F845388-B411-4736-EF6F-D3FA1E64A21F}" dt="2023-10-24T14:55:56.749" v="1"/>
        <pc:sldMasterMkLst>
          <pc:docMk/>
          <pc:sldMasterMk cId="1255389244" sldId="2147483676"/>
        </pc:sldMasterMkLst>
        <pc:sldLayoutChg chg="replId">
          <pc:chgData name="Ewelina Gomola" userId="S::ewelina.gomola@artscouncil.org.uk::a0ca38d9-5413-4910-9ebb-a8e8fae4323c" providerId="AD" clId="Web-{5F845388-B411-4736-EF6F-D3FA1E64A21F}" dt="2023-10-24T14:55:56.749" v="1"/>
          <pc:sldLayoutMkLst>
            <pc:docMk/>
            <pc:sldMasterMk cId="1255389244" sldId="2147483676"/>
            <pc:sldLayoutMk cId="966791446" sldId="214748367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B0F72-AC6C-021F-9BDC-45F166DC8D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B9718E5-8184-909B-C2BE-BDA9BD58A5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2C019F-8776-4905-9488-EF49F9CB8538}" type="datetimeFigureOut">
              <a:rPr lang="en-GB" smtClean="0"/>
              <a:t>29/11/2023</a:t>
            </a:fld>
            <a:endParaRPr lang="en-GB"/>
          </a:p>
        </p:txBody>
      </p:sp>
      <p:sp>
        <p:nvSpPr>
          <p:cNvPr id="4" name="Footer Placeholder 3">
            <a:extLst>
              <a:ext uri="{FF2B5EF4-FFF2-40B4-BE49-F238E27FC236}">
                <a16:creationId xmlns:a16="http://schemas.microsoft.com/office/drawing/2014/main" id="{2DBB5002-AC55-4715-EE49-F25F414BD1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2DC46F2-D655-DAD9-E3DC-3CFED29074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945CF0-A54C-4B9F-A7EC-2F568CE253D6}" type="slidenum">
              <a:rPr lang="en-GB" smtClean="0"/>
              <a:t>‹#›</a:t>
            </a:fld>
            <a:endParaRPr lang="en-GB"/>
          </a:p>
        </p:txBody>
      </p:sp>
    </p:spTree>
    <p:extLst>
      <p:ext uri="{BB962C8B-B14F-4D97-AF65-F5344CB8AC3E}">
        <p14:creationId xmlns:p14="http://schemas.microsoft.com/office/powerpoint/2010/main" val="460673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0E92C-BCF0-493F-B352-F5F98229EB68}"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E2F81C-6F36-460F-BC54-B4F00B46CC7B}" type="slidenum">
              <a:rPr lang="en-GB" smtClean="0"/>
              <a:t>‹#›</a:t>
            </a:fld>
            <a:endParaRPr lang="en-GB"/>
          </a:p>
        </p:txBody>
      </p:sp>
    </p:spTree>
    <p:extLst>
      <p:ext uri="{BB962C8B-B14F-4D97-AF65-F5344CB8AC3E}">
        <p14:creationId xmlns:p14="http://schemas.microsoft.com/office/powerpoint/2010/main" val="178513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Jack Roscoe</a:t>
            </a:r>
          </a:p>
          <a:p>
            <a:r>
              <a:rPr lang="en-GB" dirty="0"/>
              <a:t>For those of you who would benefit from a visual description, I’m a white man in my early thirties, with brown hair and glasses, and I’m wearing..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 the Audience Data Collection and Evaluation Tech Champion at the Digital Culture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those of you who don’t know, the Digital Culture Network is a free support service available to everyone in the creative and cultural sector in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part of Arts Council England and our job is to help and support the digital skills in our sector. We have 12 Tech Champions who cover a range of different topics to do with digital, marketing, websites and audiences.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Mainly do that with 1 on 1 support, completely free and unlimited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I’ll share some ways you can get in touch with us at the end, if that sounds like it might be useful.</a:t>
            </a:r>
          </a:p>
          <a:p>
            <a:endParaRPr lang="en-GB" dirty="0"/>
          </a:p>
        </p:txBody>
      </p:sp>
      <p:sp>
        <p:nvSpPr>
          <p:cNvPr id="4" name="Slide Number Placeholder 3"/>
          <p:cNvSpPr>
            <a:spLocks noGrp="1"/>
          </p:cNvSpPr>
          <p:nvPr>
            <p:ph type="sldNum" sz="quarter" idx="5"/>
          </p:nvPr>
        </p:nvSpPr>
        <p:spPr/>
        <p:txBody>
          <a:bodyPr/>
          <a:lstStyle/>
          <a:p>
            <a:fld id="{46E2F81C-6F36-460F-BC54-B4F00B46CC7B}" type="slidenum">
              <a:rPr lang="en-GB" smtClean="0"/>
              <a:t>2</a:t>
            </a:fld>
            <a:endParaRPr lang="en-GB"/>
          </a:p>
        </p:txBody>
      </p:sp>
    </p:spTree>
    <p:extLst>
      <p:ext uri="{BB962C8B-B14F-4D97-AF65-F5344CB8AC3E}">
        <p14:creationId xmlns:p14="http://schemas.microsoft.com/office/powerpoint/2010/main" val="249908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Firstly, we want to think about how we structure our sample.</a:t>
            </a:r>
          </a:p>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 that it proportionally represents our whole audience</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Stratified = layers of rock.. or ice cream sundae</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 want to sample in a way that reflects all the layers of different people/activities. </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 want to collect surveys in proportion to different audience sizes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Thinking about our different programming and events- keeping surveys in proportion to number of visitors.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Example: event 10 times more popular than another one..</a:t>
            </a:r>
          </a:p>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Can’t predict in advance, but could use previous year’s visitor data</a:t>
            </a:r>
          </a:p>
          <a:p>
            <a:pPr marL="342900" lvl="0" indent="-342900">
              <a:lnSpc>
                <a:spcPts val="16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ts val="1600"/>
              </a:lnSpc>
              <a:buFont typeface="Symbol" panose="05050102010706020507" pitchFamily="18" charset="2"/>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profile of visitors might be different on weekends and weekdays, different times of day and evening – for example, more or fewer working people, families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key is to survey across a spread of days and times. school hols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As a starting point, I usually suggest 60% on weekdays and 40% on weekends but this can vary depending on your visiting patterns</a:t>
            </a:r>
          </a:p>
          <a:p>
            <a:pPr marL="342900" lvl="0" indent="-342900">
              <a:lnSpc>
                <a:spcPts val="16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6E2F81C-6F36-460F-BC54-B4F00B46CC7B}" type="slidenum">
              <a:rPr lang="en-GB" smtClean="0"/>
              <a:t>11</a:t>
            </a:fld>
            <a:endParaRPr lang="en-GB"/>
          </a:p>
        </p:txBody>
      </p:sp>
    </p:spTree>
    <p:extLst>
      <p:ext uri="{BB962C8B-B14F-4D97-AF65-F5344CB8AC3E}">
        <p14:creationId xmlns:p14="http://schemas.microsoft.com/office/powerpoint/2010/main" val="369002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 also need to consider how we recruit our survey respondents.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 some approaches, like emails, comment cards or a survey on a kiosk, ppl more or less likely to self-select to take part</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Strong opinions, people who love what you do</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can be to do with demographics (gender, age, class, familiarity with your offer and cultural participation)</a:t>
            </a:r>
          </a:p>
          <a:p>
            <a:pPr>
              <a:lnSpc>
                <a:spcPts val="1600"/>
              </a:lnSpc>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Face to face approach – a person making an appeal – does help with this. [CLICK] But can also lead to something called approach bias. (unconsciously approach certain types of people more, e.g. avoid families)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Or trying to help by over-representing some groups of people</a:t>
            </a:r>
          </a:p>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 We need a scientific method to approach at random.</a:t>
            </a:r>
          </a:p>
          <a:p>
            <a:pPr marL="457200">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Counting method. Choose a number based on how busy it is. Draw an imaginary square on ground. Approach that person, even with a group</a:t>
            </a:r>
          </a:p>
          <a:p>
            <a:pPr marL="457200">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You can explain what you’re doing - it’s weird I know, you’re counting people to select them at random – sorry. Huge effect on data</a:t>
            </a:r>
          </a:p>
          <a:p>
            <a:endParaRPr lang="en-GB" dirty="0"/>
          </a:p>
        </p:txBody>
      </p:sp>
      <p:sp>
        <p:nvSpPr>
          <p:cNvPr id="4" name="Slide Number Placeholder 3"/>
          <p:cNvSpPr>
            <a:spLocks noGrp="1"/>
          </p:cNvSpPr>
          <p:nvPr>
            <p:ph type="sldNum" sz="quarter" idx="5"/>
          </p:nvPr>
        </p:nvSpPr>
        <p:spPr/>
        <p:txBody>
          <a:bodyPr/>
          <a:lstStyle/>
          <a:p>
            <a:fld id="{46E2F81C-6F36-460F-BC54-B4F00B46CC7B}" type="slidenum">
              <a:rPr lang="en-GB" smtClean="0"/>
              <a:t>12</a:t>
            </a:fld>
            <a:endParaRPr lang="en-GB"/>
          </a:p>
        </p:txBody>
      </p:sp>
    </p:spTree>
    <p:extLst>
      <p:ext uri="{BB962C8B-B14F-4D97-AF65-F5344CB8AC3E}">
        <p14:creationId xmlns:p14="http://schemas.microsoft.com/office/powerpoint/2010/main" val="168413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about to go to our break..</a:t>
            </a:r>
          </a:p>
        </p:txBody>
      </p:sp>
      <p:sp>
        <p:nvSpPr>
          <p:cNvPr id="4" name="Slide Number Placeholder 3"/>
          <p:cNvSpPr>
            <a:spLocks noGrp="1"/>
          </p:cNvSpPr>
          <p:nvPr>
            <p:ph type="sldNum" sz="quarter" idx="5"/>
          </p:nvPr>
        </p:nvSpPr>
        <p:spPr/>
        <p:txBody>
          <a:bodyPr/>
          <a:lstStyle/>
          <a:p>
            <a:fld id="{46E2F81C-6F36-460F-BC54-B4F00B46CC7B}" type="slidenum">
              <a:rPr lang="en-GB" smtClean="0"/>
              <a:t>13</a:t>
            </a:fld>
            <a:endParaRPr lang="en-GB"/>
          </a:p>
        </p:txBody>
      </p:sp>
    </p:spTree>
    <p:extLst>
      <p:ext uri="{BB962C8B-B14F-4D97-AF65-F5344CB8AC3E}">
        <p14:creationId xmlns:p14="http://schemas.microsoft.com/office/powerpoint/2010/main" val="315425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go our break now and cover the interviewer training side afterwards.</a:t>
            </a:r>
          </a:p>
        </p:txBody>
      </p:sp>
      <p:sp>
        <p:nvSpPr>
          <p:cNvPr id="4" name="Slide Number Placeholder 3"/>
          <p:cNvSpPr>
            <a:spLocks noGrp="1"/>
          </p:cNvSpPr>
          <p:nvPr>
            <p:ph type="sldNum" sz="quarter" idx="5"/>
          </p:nvPr>
        </p:nvSpPr>
        <p:spPr/>
        <p:txBody>
          <a:bodyPr/>
          <a:lstStyle/>
          <a:p>
            <a:fld id="{46E2F81C-6F36-460F-BC54-B4F00B46CC7B}" type="slidenum">
              <a:rPr lang="en-GB" smtClean="0"/>
              <a:t>14</a:t>
            </a:fld>
            <a:endParaRPr lang="en-GB"/>
          </a:p>
        </p:txBody>
      </p:sp>
    </p:spTree>
    <p:extLst>
      <p:ext uri="{BB962C8B-B14F-4D97-AF65-F5344CB8AC3E}">
        <p14:creationId xmlns:p14="http://schemas.microsoft.com/office/powerpoint/2010/main" val="3556433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take 5 minutes now. Stretch your legs, get a drink and rest your eyes for a moment.</a:t>
            </a:r>
          </a:p>
          <a:p>
            <a:endParaRPr lang="en-GB" dirty="0"/>
          </a:p>
          <a:p>
            <a:r>
              <a:rPr lang="en-GB" dirty="0"/>
              <a:t>So it’s now xx and we’ll come back at xx.</a:t>
            </a:r>
          </a:p>
        </p:txBody>
      </p:sp>
      <p:sp>
        <p:nvSpPr>
          <p:cNvPr id="4" name="Slide Number Placeholder 3"/>
          <p:cNvSpPr>
            <a:spLocks noGrp="1"/>
          </p:cNvSpPr>
          <p:nvPr>
            <p:ph type="sldNum" sz="quarter" idx="5"/>
          </p:nvPr>
        </p:nvSpPr>
        <p:spPr/>
        <p:txBody>
          <a:bodyPr/>
          <a:lstStyle/>
          <a:p>
            <a:fld id="{46E2F81C-6F36-460F-BC54-B4F00B46CC7B}" type="slidenum">
              <a:rPr lang="en-GB" smtClean="0"/>
              <a:t>15</a:t>
            </a:fld>
            <a:endParaRPr lang="en-GB"/>
          </a:p>
        </p:txBody>
      </p:sp>
    </p:spTree>
    <p:extLst>
      <p:ext uri="{BB962C8B-B14F-4D97-AF65-F5344CB8AC3E}">
        <p14:creationId xmlns:p14="http://schemas.microsoft.com/office/powerpoint/2010/main" val="133154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600"/>
              </a:lnSpc>
              <a:buFont typeface="Symbol" panose="05050102010706020507" pitchFamily="18" charset="2"/>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 approaching people. It’s what most people find most scary at first. And you will probably find it difficult if you’ve never done it before too.</a:t>
            </a:r>
          </a:p>
          <a:p>
            <a:pPr marL="0" lvl="0" indent="0">
              <a:lnSpc>
                <a:spcPts val="1600"/>
              </a:lnSpc>
              <a:buFont typeface="Symbol" panose="05050102010706020507" pitchFamily="18" charset="2"/>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But it does get easier and you will get more confident the more you do.</a:t>
            </a:r>
          </a:p>
          <a:p>
            <a:pPr marL="0" lvl="0" indent="0">
              <a:lnSpc>
                <a:spcPts val="1600"/>
              </a:lnSpc>
              <a:buFont typeface="Symbol" panose="05050102010706020507" pitchFamily="18" charset="2"/>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It also helps to be really familiar with the survey so that you know you won’t get lost or stuck with it. You can try role-playing it with other people first to get more comfortable working with it.</a:t>
            </a:r>
          </a:p>
          <a:p>
            <a:pPr marL="342900" lvl="0" indent="-342900">
              <a:lnSpc>
                <a:spcPts val="16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Most people won’t jump at the chance to be surveyed, but generally people are friendly and will help if you ask nicely.</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No magic phrase or technique, be yourself, helps makes a connection.</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Don’t sound like you’re reading a script, but you don’t want to go too far the other way and be overly chatty and friendly – I always think of the people on the high street who want to sign you up to charities – they’re so cheerful and open with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Heeey</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How are you today?’ - it can come across false.</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Get right into it and just say what you’re doing.</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Overcoming automatic response – they want to leave and you’re in the way. So be honest, telling that you really need people to stop and help. Helps you out, helps your organisation out – force them to think with empathy about you.</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You can explain how it helps your organisation grow and develop. But you can also try the nuclear option, say you have to collect surveys for your funding, so that you can stay open and keep putting on work – people might not realise that</a:t>
            </a:r>
          </a:p>
          <a:p>
            <a:pPr marL="342900" lvl="0" indent="-342900">
              <a:lnSpc>
                <a:spcPts val="16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 all you need to do is say hi, explain that you need people to help with a survey, and ask them if they’d like to help you out. Where it goes from there depends on how they reply.</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Yes – great , you’re in</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Unsure – then you might need to win them over. Pair a negative with a positive – yes can take 7 or 8 minutes, but we really need it because it helps us understand how to do better and keep our funders happy. But, don’t go overboard or spend too long on this.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No – don’t push it. Can look a bit desperate if you’re too persistent, and an unwilling respondent is never good.</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 if you are refused, be graceful in defeat. Stay polite and professional, ‘no problem, see you later’ quick and genuine – avoiding sounding negative, passive aggressive.</a:t>
            </a:r>
          </a:p>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Passionate and friendly makes a big difference and people can actually enjoy chatting.</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When I was an interviewer, I didn’t do anything special besides being a good listener and cracking the odd joke, but people would often say talking to me was one of the best parts of the visit.</a:t>
            </a:r>
          </a:p>
          <a:p>
            <a:endParaRPr lang="en-GB" dirty="0"/>
          </a:p>
        </p:txBody>
      </p:sp>
      <p:sp>
        <p:nvSpPr>
          <p:cNvPr id="4" name="Slide Number Placeholder 3"/>
          <p:cNvSpPr>
            <a:spLocks noGrp="1"/>
          </p:cNvSpPr>
          <p:nvPr>
            <p:ph type="sldNum" sz="quarter" idx="5"/>
          </p:nvPr>
        </p:nvSpPr>
        <p:spPr/>
        <p:txBody>
          <a:bodyPr/>
          <a:lstStyle/>
          <a:p>
            <a:fld id="{46E2F81C-6F36-460F-BC54-B4F00B46CC7B}" type="slidenum">
              <a:rPr lang="en-GB" smtClean="0"/>
              <a:t>17</a:t>
            </a:fld>
            <a:endParaRPr lang="en-GB"/>
          </a:p>
        </p:txBody>
      </p:sp>
    </p:spTree>
    <p:extLst>
      <p:ext uri="{BB962C8B-B14F-4D97-AF65-F5344CB8AC3E}">
        <p14:creationId xmlns:p14="http://schemas.microsoft.com/office/powerpoint/2010/main" val="3071986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couple of initial things to consider when surveying on a tablet.</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 Accessibility needs. Adjustments,  additional support. See/read the screen? Questions and presentation a barrier for people taking part?</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No one-size fits all approach. Ideal to include people.</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[CLICK]Offer people a seat – but just make clear the survey length as that can make people feel it’s going to be ages.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[CLICK]Battery,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wifi</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[CLICK]Direct sunlight.</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[CLICK]During survey, explain/show how to answer each Q – ppl sometimes give you wrong type of answer without prompt.</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[CLICK]Fine to show. Can be useful for long lists.</a:t>
            </a:r>
          </a:p>
        </p:txBody>
      </p:sp>
      <p:sp>
        <p:nvSpPr>
          <p:cNvPr id="4" name="Slide Number Placeholder 3"/>
          <p:cNvSpPr>
            <a:spLocks noGrp="1"/>
          </p:cNvSpPr>
          <p:nvPr>
            <p:ph type="sldNum" sz="quarter" idx="5"/>
          </p:nvPr>
        </p:nvSpPr>
        <p:spPr/>
        <p:txBody>
          <a:bodyPr/>
          <a:lstStyle/>
          <a:p>
            <a:fld id="{46E2F81C-6F36-460F-BC54-B4F00B46CC7B}" type="slidenum">
              <a:rPr lang="en-GB" smtClean="0"/>
              <a:t>18</a:t>
            </a:fld>
            <a:endParaRPr lang="en-GB"/>
          </a:p>
        </p:txBody>
      </p:sp>
    </p:spTree>
    <p:extLst>
      <p:ext uri="{BB962C8B-B14F-4D97-AF65-F5344CB8AC3E}">
        <p14:creationId xmlns:p14="http://schemas.microsoft.com/office/powerpoint/2010/main" val="889754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 want you to think about avoiding having any effect on the data as an interviewer.</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There are a few ways that people can be biased in the way they answer or respond to things. Not always the case but can have an effect.</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 Agreement or acquiescence bias. People more likely to select a positive answer, e.g. strongly agree. You can remind ppl that it’s OK not to like things. Give you the good and the bad. Sometimes we put the list the wrong way round and have the negative answers at the top.</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[CLICK]Primacy bias – first or top things in a list. Some randomise the order. You can help by pointing people to the rest of the list.</a:t>
            </a:r>
          </a:p>
          <a:p>
            <a:pPr marL="457200">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[CLICK]Avoid leading people – leading is when the things that you say and do lead people to answer in a certain way.</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[CLICK]For example the language that you use - Neutral language is very important – and making sure you read questions and answers in that neutral way without paraphrasing.</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For example asking ‘Did you have a good time today?’ might be leading whereas ‘How would you rate today’s visit?’ is more neutral.</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[CLICK]Tone of voice can also have a major effect. For example when using answer options and scales – to give a slightly hammy example. you might say ‘*Excellent*’ ‘Good’ ‘Neutral’ ‘Poor’ ‘Very Poor’ and your tone and even facial expression might affect how those possible answers are perceived</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DON’T TALK ABOUT COMMENTING HERE</a:t>
            </a:r>
          </a:p>
          <a:p>
            <a:endParaRPr lang="en-GB" dirty="0"/>
          </a:p>
        </p:txBody>
      </p:sp>
      <p:sp>
        <p:nvSpPr>
          <p:cNvPr id="4" name="Slide Number Placeholder 3"/>
          <p:cNvSpPr>
            <a:spLocks noGrp="1"/>
          </p:cNvSpPr>
          <p:nvPr>
            <p:ph type="sldNum" sz="quarter" idx="5"/>
          </p:nvPr>
        </p:nvSpPr>
        <p:spPr/>
        <p:txBody>
          <a:bodyPr/>
          <a:lstStyle/>
          <a:p>
            <a:fld id="{46E2F81C-6F36-460F-BC54-B4F00B46CC7B}" type="slidenum">
              <a:rPr lang="en-GB" smtClean="0"/>
              <a:t>19</a:t>
            </a:fld>
            <a:endParaRPr lang="en-GB"/>
          </a:p>
        </p:txBody>
      </p:sp>
    </p:spTree>
    <p:extLst>
      <p:ext uri="{BB962C8B-B14F-4D97-AF65-F5344CB8AC3E}">
        <p14:creationId xmlns:p14="http://schemas.microsoft.com/office/powerpoint/2010/main" val="382176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Part of being a good interviewer is to build a connection with your respondent during the survey.</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Not as hard as it sounds. Being friendly and show that you’re listening. Give them space to express themselves. You can be friendly and chat if that’s your style.</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[CLICK]Risk of leading lower on questions of ‘fact’. Things that are just true – what did they see today, have they visited before.</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higher risk of leading is when asking them for their opinion, or on personal topics. Your Phrasing or tone might affect if they’re comfortable answering in a certain way or suggest an answer to them.</a:t>
            </a:r>
          </a:p>
          <a:p>
            <a:pPr marL="342900" lvl="0" indent="-342900">
              <a:lnSpc>
                <a:spcPts val="16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 The sort of elite SAS level of interviewing – is controlling your reactions.  It’s hard to resist the urge to comment, for example – oh yeah I loved that exhibition too! Or.. Hmm, I didn’t like that exhibition. And remember that some audiences may be more or less comfortable expressing themselves about art and culture and if you sound like you’re talking at a different level to them, it may change what they want to say and how they feel comfortable expressing themselves.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By agreeing, disagreeing, or bringing up another concept, you might be creating a sort of social pressure. </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Agreeing and reinforcing what they say, suggests what you want to hear. Offering a different or challenging view, might shut them down, or make them think in a different way – not a true reflection of themselves.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Mirroring is when people adjust what they say, their tone and their body language to match other people. It’s an evolutionary trick to make other people more comfortable around us. Happens subconsciously. Think about how your tone of voice, Body language, folding arms effects other people.</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For research it’s most often about tone and emotion. If you come on too strong, then that might affect their answers as they mirror you.</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Or you might mirror them too much and reinforce or bring out a stronger response than they intended.</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You can still show you’re listening and that you care – but in a neutral way (saying – ok) or thanks’.</a:t>
            </a:r>
          </a:p>
          <a:p>
            <a:endParaRPr lang="en-GB" dirty="0"/>
          </a:p>
        </p:txBody>
      </p:sp>
      <p:sp>
        <p:nvSpPr>
          <p:cNvPr id="4" name="Slide Number Placeholder 3"/>
          <p:cNvSpPr>
            <a:spLocks noGrp="1"/>
          </p:cNvSpPr>
          <p:nvPr>
            <p:ph type="sldNum" sz="quarter" idx="5"/>
          </p:nvPr>
        </p:nvSpPr>
        <p:spPr/>
        <p:txBody>
          <a:bodyPr/>
          <a:lstStyle/>
          <a:p>
            <a:fld id="{46E2F81C-6F36-460F-BC54-B4F00B46CC7B}" type="slidenum">
              <a:rPr lang="en-GB" smtClean="0"/>
              <a:t>20</a:t>
            </a:fld>
            <a:endParaRPr lang="en-GB"/>
          </a:p>
        </p:txBody>
      </p:sp>
    </p:spTree>
    <p:extLst>
      <p:ext uri="{BB962C8B-B14F-4D97-AF65-F5344CB8AC3E}">
        <p14:creationId xmlns:p14="http://schemas.microsoft.com/office/powerpoint/2010/main" val="2902465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Surveys often include sections of personal questions to find out about audience demographics.</a:t>
            </a:r>
          </a:p>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Some funders including Arts Council England are now asking demographic questions in more depth – asking about things that may not have been talked about openly in the past or that may require more sensitivity.</a:t>
            </a:r>
          </a:p>
          <a:p>
            <a:pPr>
              <a:lnSpc>
                <a:spcPts val="1600"/>
              </a:lnSpc>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If a survey features personal questions that may be delicate</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[CLICK]You can set the expectations going in – you could say ‘I’m afraid it is going to ask a quite few personal questions about you, but you can skip any of them if you don’t want to answer.’</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These questions might feel less relevant to your visitors and they could find it confusing why you’re asking them about themselves, rather than about the work that they’ve just seen.</a:t>
            </a:r>
          </a:p>
          <a:p>
            <a:pPr marL="0" lvl="0" indent="0">
              <a:lnSpc>
                <a:spcPts val="1600"/>
              </a:lnSpc>
              <a:buFont typeface="Symbol" panose="05050102010706020507" pitchFamily="18" charset="2"/>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[CLICK] So you need to be able to explain and articulate why these questions are asked – Firstly, it helps your organisation understand the audience – who’s currently visiting, and who isn’t.</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As well as being useful for your organisation, funders use the data to see the reach and impact of their money – especially if it’s public funding.</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main goal for funders is often to get more culture and creativity into places and into communities where people don’t have as much access to it. And that’s especially true here on the place-based learning platform where we’re working on building up the cultural offer, infrastructure and participation in specific places.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Data is the main way to track this and surveys are the most direct way to find out who’s taking part.</a:t>
            </a:r>
          </a:p>
          <a:p>
            <a:pPr marL="342900" lvl="0" indent="-342900">
              <a:lnSpc>
                <a:spcPts val="16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 let’s put all of that together. You could say to a respondent: ‘I know this might not seem very relevant for us to ask, but it helps us understand how well we’re doing attracting different kinds of people – different ages, social or cultural background – so that we can see if anyone is missing out. And it helps us bring in new audiences, so that we can do more and better work in the future’.</a:t>
            </a:r>
          </a:p>
          <a:p>
            <a:endParaRPr lang="en-GB" dirty="0"/>
          </a:p>
        </p:txBody>
      </p:sp>
      <p:sp>
        <p:nvSpPr>
          <p:cNvPr id="4" name="Slide Number Placeholder 3"/>
          <p:cNvSpPr>
            <a:spLocks noGrp="1"/>
          </p:cNvSpPr>
          <p:nvPr>
            <p:ph type="sldNum" sz="quarter" idx="5"/>
          </p:nvPr>
        </p:nvSpPr>
        <p:spPr/>
        <p:txBody>
          <a:bodyPr/>
          <a:lstStyle/>
          <a:p>
            <a:fld id="{46E2F81C-6F36-460F-BC54-B4F00B46CC7B}" type="slidenum">
              <a:rPr lang="en-GB" smtClean="0"/>
              <a:t>21</a:t>
            </a:fld>
            <a:endParaRPr lang="en-GB"/>
          </a:p>
        </p:txBody>
      </p:sp>
    </p:spTree>
    <p:extLst>
      <p:ext uri="{BB962C8B-B14F-4D97-AF65-F5344CB8AC3E}">
        <p14:creationId xmlns:p14="http://schemas.microsoft.com/office/powerpoint/2010/main" val="298304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page on our website with all the slides from today, links to some of my articles on our Knowledge Hub, as well as a short 2 page crib sheet covering the main topics today, that you might find useful to share with your colleagues who are carrying out surveys.</a:t>
            </a:r>
          </a:p>
          <a:p>
            <a:endParaRPr lang="en-GB" dirty="0"/>
          </a:p>
          <a:p>
            <a:r>
              <a:rPr lang="en-GB" dirty="0"/>
              <a:t>https://digitalculturenetwork.org.uk/place-based-peer-learning-network/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Today’s webinar will mostly cover how to plan, carry out and collect surveys, with a particular focus on face-to-face surveying. It’s intended for both the people who manage surveying and also members of the team who might be doing them with visitors. So if you have staff or volunteers who will be carrying out surveys, you might want to share the recording of this with them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don’t have a venue or you’re not doing physical face-to-face surveying, not everything today will be fully relevant to you, but you’ll still find some useful concepts and it might give you an idea of what’s involved with face-to-face surveying if you’re considering it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 background is in market research data collection (or fieldwork as we call it in the industry), mainly focused on cultural and creative organisations, venues, and heritage and leisure attractions’. I’ve spent 10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carrying out, designing and working with surveys and fieldwork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training and managing face-to-face interviews, both professional ones and staff and volunteers.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I’m here today to share some key concepts and best practice from the research industry.</a:t>
            </a:r>
          </a:p>
          <a:p>
            <a:endParaRPr lang="en-GB" dirty="0"/>
          </a:p>
        </p:txBody>
      </p:sp>
      <p:sp>
        <p:nvSpPr>
          <p:cNvPr id="4" name="Slide Number Placeholder 3"/>
          <p:cNvSpPr>
            <a:spLocks noGrp="1"/>
          </p:cNvSpPr>
          <p:nvPr>
            <p:ph type="sldNum" sz="quarter" idx="5"/>
          </p:nvPr>
        </p:nvSpPr>
        <p:spPr/>
        <p:txBody>
          <a:bodyPr/>
          <a:lstStyle/>
          <a:p>
            <a:fld id="{46E2F81C-6F36-460F-BC54-B4F00B46CC7B}" type="slidenum">
              <a:rPr lang="en-GB" smtClean="0"/>
              <a:t>3</a:t>
            </a:fld>
            <a:endParaRPr lang="en-GB"/>
          </a:p>
        </p:txBody>
      </p:sp>
    </p:spTree>
    <p:extLst>
      <p:ext uri="{BB962C8B-B14F-4D97-AF65-F5344CB8AC3E}">
        <p14:creationId xmlns:p14="http://schemas.microsoft.com/office/powerpoint/2010/main" val="2908672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that’s it!</a:t>
            </a:r>
          </a:p>
          <a:p>
            <a:endParaRPr lang="en-GB" dirty="0"/>
          </a:p>
          <a:p>
            <a:r>
              <a:rPr lang="en-GB" dirty="0"/>
              <a:t>Now if I was doing an in-person training session, I would often pair everyone in the room up to go through the survey and try interviewing each other, to think about those concepts today:</a:t>
            </a:r>
          </a:p>
          <a:p>
            <a:r>
              <a:rPr lang="en-GB" dirty="0"/>
              <a:t>Approaching people and being natural and straightforward</a:t>
            </a:r>
          </a:p>
          <a:p>
            <a:r>
              <a:rPr lang="en-GB" dirty="0"/>
              <a:t>Reading out the questions carefully and avoiding any leading or bias</a:t>
            </a:r>
          </a:p>
          <a:p>
            <a:r>
              <a:rPr lang="en-GB" dirty="0"/>
              <a:t>Being able to articulate the purpose of the research and being sensitive to people</a:t>
            </a:r>
          </a:p>
          <a:p>
            <a:endParaRPr lang="en-GB" dirty="0"/>
          </a:p>
          <a:p>
            <a:r>
              <a:rPr lang="en-GB" dirty="0"/>
              <a:t>So if you’re watching this as a training activity, perhaps that might be something to go away and think about.</a:t>
            </a:r>
          </a:p>
          <a:p>
            <a:endParaRPr lang="en-GB" dirty="0"/>
          </a:p>
          <a:p>
            <a:r>
              <a:rPr lang="en-GB" dirty="0"/>
              <a:t>We’ll now move onto the Q&amp;A so if you have any questions about surveying, audience research or best practice please do let me </a:t>
            </a:r>
            <a:r>
              <a:rPr lang="en-GB"/>
              <a:t>have them.</a:t>
            </a:r>
            <a:endParaRPr lang="en-GB" dirty="0"/>
          </a:p>
        </p:txBody>
      </p:sp>
      <p:sp>
        <p:nvSpPr>
          <p:cNvPr id="4" name="Slide Number Placeholder 3"/>
          <p:cNvSpPr>
            <a:spLocks noGrp="1"/>
          </p:cNvSpPr>
          <p:nvPr>
            <p:ph type="sldNum" sz="quarter" idx="5"/>
          </p:nvPr>
        </p:nvSpPr>
        <p:spPr/>
        <p:txBody>
          <a:bodyPr/>
          <a:lstStyle/>
          <a:p>
            <a:fld id="{46E2F81C-6F36-460F-BC54-B4F00B46CC7B}" type="slidenum">
              <a:rPr lang="en-GB" smtClean="0"/>
              <a:t>22</a:t>
            </a:fld>
            <a:endParaRPr lang="en-GB"/>
          </a:p>
        </p:txBody>
      </p:sp>
    </p:spTree>
    <p:extLst>
      <p:ext uri="{BB962C8B-B14F-4D97-AF65-F5344CB8AC3E}">
        <p14:creationId xmlns:p14="http://schemas.microsoft.com/office/powerpoint/2010/main" val="379820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we’ll Cover some theory first, then after the break we’ll talk about the practical side</a:t>
            </a:r>
          </a:p>
        </p:txBody>
      </p:sp>
      <p:sp>
        <p:nvSpPr>
          <p:cNvPr id="4" name="Slide Number Placeholder 3"/>
          <p:cNvSpPr>
            <a:spLocks noGrp="1"/>
          </p:cNvSpPr>
          <p:nvPr>
            <p:ph type="sldNum" sz="quarter" idx="5"/>
          </p:nvPr>
        </p:nvSpPr>
        <p:spPr/>
        <p:txBody>
          <a:bodyPr/>
          <a:lstStyle/>
          <a:p>
            <a:fld id="{46E2F81C-6F36-460F-BC54-B4F00B46CC7B}" type="slidenum">
              <a:rPr lang="en-GB" smtClean="0"/>
              <a:t>4</a:t>
            </a:fld>
            <a:endParaRPr lang="en-GB"/>
          </a:p>
        </p:txBody>
      </p:sp>
    </p:spTree>
    <p:extLst>
      <p:ext uri="{BB962C8B-B14F-4D97-AF65-F5344CB8AC3E}">
        <p14:creationId xmlns:p14="http://schemas.microsoft.com/office/powerpoint/2010/main" val="48247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AUDIENCE RESEARCH</a:t>
            </a:r>
          </a:p>
          <a:p>
            <a:pPr marL="171450" indent="-171450">
              <a:buFont typeface="Arial" panose="020B0604020202020204" pitchFamily="34" charset="0"/>
              <a:buChar char="•"/>
            </a:pPr>
            <a:r>
              <a:rPr lang="en-GB" dirty="0"/>
              <a:t>Build up picture of current audience</a:t>
            </a:r>
          </a:p>
          <a:p>
            <a:pPr marL="171450" indent="-171450">
              <a:buFont typeface="Arial" panose="020B0604020202020204" pitchFamily="34" charset="0"/>
              <a:buChar char="•"/>
            </a:pPr>
            <a:r>
              <a:rPr lang="en-GB" dirty="0"/>
              <a:t>Understand who we’re not reaching</a:t>
            </a:r>
          </a:p>
          <a:p>
            <a:pPr marL="171450" indent="-171450">
              <a:buFont typeface="Arial" panose="020B0604020202020204" pitchFamily="34" charset="0"/>
              <a:buChar char="•"/>
            </a:pPr>
            <a:r>
              <a:rPr lang="en-GB" dirty="0"/>
              <a:t>Try to grow and reach new audiences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EVALUATING WHAT WE DO</a:t>
            </a:r>
          </a:p>
          <a:p>
            <a:pPr marL="171450" indent="-171450">
              <a:buFont typeface="Arial" panose="020B0604020202020204" pitchFamily="34" charset="0"/>
              <a:buChar char="•"/>
            </a:pPr>
            <a:r>
              <a:rPr lang="en-GB" dirty="0"/>
              <a:t>Ask about what people thought</a:t>
            </a:r>
          </a:p>
          <a:p>
            <a:pPr marL="171450" indent="-171450">
              <a:buFont typeface="Arial" panose="020B0604020202020204" pitchFamily="34" charset="0"/>
              <a:buChar char="•"/>
            </a:pPr>
            <a:r>
              <a:rPr lang="en-GB" dirty="0"/>
              <a:t>Find out what we’re doing well</a:t>
            </a:r>
          </a:p>
          <a:p>
            <a:pPr marL="171450" indent="-171450">
              <a:buFont typeface="Arial" panose="020B0604020202020204" pitchFamily="34" charset="0"/>
              <a:buChar char="•"/>
            </a:pPr>
            <a:r>
              <a:rPr lang="en-GB" dirty="0"/>
              <a:t>What could be doing better</a:t>
            </a:r>
          </a:p>
          <a:p>
            <a:pPr marL="171450" indent="-171450">
              <a:buFont typeface="Arial" panose="020B0604020202020204" pitchFamily="34" charset="0"/>
              <a:buChar char="•"/>
            </a:pPr>
            <a:r>
              <a:rPr lang="en-GB" dirty="0"/>
              <a:t>Make decisions, focus limited resources</a:t>
            </a:r>
          </a:p>
          <a:p>
            <a:pPr marL="171450" indent="-171450">
              <a:buFont typeface="Arial" panose="020B0604020202020204" pitchFamily="34" charset="0"/>
              <a:buChar char="•"/>
            </a:pPr>
            <a:r>
              <a:rPr lang="en-GB" dirty="0"/>
              <a:t>Learn from what we’ve done – Evaluation</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IMPACT OF PUBLIC FUNDING</a:t>
            </a:r>
          </a:p>
          <a:p>
            <a:pPr marL="171450" indent="-171450">
              <a:buFont typeface="Arial" panose="020B0604020202020204" pitchFamily="34" charset="0"/>
              <a:buChar char="•"/>
            </a:pPr>
            <a:r>
              <a:rPr lang="en-GB" dirty="0"/>
              <a:t>These are two of the reasons that funders often require surveys or evaluation of funded projects</a:t>
            </a:r>
          </a:p>
          <a:p>
            <a:pPr marL="171450" indent="-171450">
              <a:buFont typeface="Arial" panose="020B0604020202020204" pitchFamily="34" charset="0"/>
              <a:buChar char="•"/>
            </a:pPr>
            <a:r>
              <a:rPr lang="en-GB" dirty="0"/>
              <a:t>Understand the impact and the reach of projects</a:t>
            </a:r>
          </a:p>
          <a:p>
            <a:pPr marL="171450" indent="-171450">
              <a:buFont typeface="Arial" panose="020B0604020202020204" pitchFamily="34" charset="0"/>
              <a:buChar char="•"/>
            </a:pPr>
            <a:r>
              <a:rPr lang="en-GB" dirty="0"/>
              <a:t>Benefits audiences, but also practitioners and people working in the sector – skills and learning</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But the biggest challenge is deciding what to focus on.</a:t>
            </a:r>
          </a:p>
          <a:p>
            <a:pPr marL="171450" indent="-171450">
              <a:buFont typeface="Arial" panose="020B0604020202020204" pitchFamily="34" charset="0"/>
              <a:buChar char="•"/>
            </a:pPr>
            <a:r>
              <a:rPr lang="en-GB" dirty="0"/>
              <a:t>Would you share with me what you’ve focused on so far, or what you’d like to learn from your audience surveys?</a:t>
            </a:r>
          </a:p>
        </p:txBody>
      </p:sp>
      <p:sp>
        <p:nvSpPr>
          <p:cNvPr id="4" name="Slide Number Placeholder 3"/>
          <p:cNvSpPr>
            <a:spLocks noGrp="1"/>
          </p:cNvSpPr>
          <p:nvPr>
            <p:ph type="sldNum" sz="quarter" idx="5"/>
          </p:nvPr>
        </p:nvSpPr>
        <p:spPr/>
        <p:txBody>
          <a:bodyPr/>
          <a:lstStyle/>
          <a:p>
            <a:fld id="{46E2F81C-6F36-460F-BC54-B4F00B46CC7B}" type="slidenum">
              <a:rPr lang="en-GB" smtClean="0"/>
              <a:t>5</a:t>
            </a:fld>
            <a:endParaRPr lang="en-GB"/>
          </a:p>
        </p:txBody>
      </p:sp>
    </p:spTree>
    <p:extLst>
      <p:ext uri="{BB962C8B-B14F-4D97-AF65-F5344CB8AC3E}">
        <p14:creationId xmlns:p14="http://schemas.microsoft.com/office/powerpoint/2010/main" val="130004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 not sure why but I ended up with a nautical theme for the pictures in this presentation – it kind of works until there’s just a random picture of an octopus at the end.</a:t>
            </a:r>
          </a:p>
          <a:p>
            <a:pPr marL="0" indent="0">
              <a:buFont typeface="Arial" panose="020B0604020202020204" pitchFamily="34" charset="0"/>
              <a:buNone/>
            </a:pPr>
            <a:r>
              <a:rPr lang="en-GB" dirty="0"/>
              <a:t>So my apologies to anyone who might feel seasick as a result today.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To help you understand what is most important to ask about, step back to the big picture</a:t>
            </a:r>
          </a:p>
          <a:p>
            <a:endParaRPr lang="en-GB" dirty="0"/>
          </a:p>
          <a:p>
            <a:pPr marL="171450" indent="-171450">
              <a:buFont typeface="Arial" panose="020B0604020202020204" pitchFamily="34" charset="0"/>
              <a:buChar char="•"/>
            </a:pPr>
            <a:r>
              <a:rPr lang="en-GB" dirty="0"/>
              <a:t>Three levels to your organisation</a:t>
            </a:r>
          </a:p>
          <a:p>
            <a:endParaRPr lang="en-GB" dirty="0"/>
          </a:p>
          <a:p>
            <a:pPr marL="171450" indent="-171450">
              <a:buFont typeface="Arial" panose="020B0604020202020204" pitchFamily="34" charset="0"/>
              <a:buChar char="•"/>
            </a:pPr>
            <a:r>
              <a:rPr lang="en-GB" dirty="0"/>
              <a:t>[CLICK] Cause is what makes us who we are as an organisation.</a:t>
            </a:r>
          </a:p>
          <a:p>
            <a:pPr marL="171450" indent="-171450">
              <a:buFont typeface="Arial" panose="020B0604020202020204" pitchFamily="34" charset="0"/>
              <a:buChar char="•"/>
            </a:pPr>
            <a:r>
              <a:rPr lang="en-GB" dirty="0"/>
              <a:t>the mission that we have </a:t>
            </a:r>
          </a:p>
          <a:p>
            <a:pPr marL="171450" indent="-171450">
              <a:buFont typeface="Arial" panose="020B0604020202020204" pitchFamily="34" charset="0"/>
              <a:buChar char="•"/>
            </a:pPr>
            <a:r>
              <a:rPr lang="en-GB" dirty="0"/>
              <a:t>what we exist to bring to the world</a:t>
            </a:r>
          </a:p>
          <a:p>
            <a:pPr marL="171450" indent="-171450">
              <a:buFont typeface="Arial" panose="020B0604020202020204" pitchFamily="34" charset="0"/>
              <a:buChar char="•"/>
            </a:pPr>
            <a:r>
              <a:rPr lang="en-GB" dirty="0"/>
              <a:t>Outcomes and impacts</a:t>
            </a:r>
          </a:p>
          <a:p>
            <a:pPr marL="171450" indent="-171450">
              <a:buFont typeface="Arial" panose="020B0604020202020204" pitchFamily="34" charset="0"/>
              <a:buChar char="•"/>
            </a:pPr>
            <a:r>
              <a:rPr lang="en-GB" dirty="0"/>
              <a:t>For example DCN – to increase and develop the digital skills and maturity of the sector</a:t>
            </a:r>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i="0" dirty="0"/>
          </a:p>
          <a:p>
            <a:pPr marL="171450" indent="-171450">
              <a:buFont typeface="Arial" panose="020B0604020202020204" pitchFamily="34" charset="0"/>
              <a:buChar char="•"/>
            </a:pPr>
            <a:endParaRPr lang="en-GB" i="0" dirty="0"/>
          </a:p>
          <a:p>
            <a:pPr marL="171450" indent="-171450">
              <a:buFont typeface="Arial" panose="020B0604020202020204" pitchFamily="34" charset="0"/>
              <a:buChar char="•"/>
            </a:pPr>
            <a:r>
              <a:rPr lang="en-GB" i="0" dirty="0"/>
              <a:t>[CLICK] Vision is how we do that</a:t>
            </a:r>
          </a:p>
          <a:p>
            <a:pPr marL="171450" indent="-171450">
              <a:buFont typeface="Arial" panose="020B0604020202020204" pitchFamily="34" charset="0"/>
              <a:buChar char="•"/>
            </a:pPr>
            <a:r>
              <a:rPr lang="en-GB" i="0" dirty="0"/>
              <a:t>our broad goals, and high level programme of work.</a:t>
            </a:r>
          </a:p>
          <a:p>
            <a:pPr marL="171450" indent="-171450">
              <a:buFont typeface="Arial" panose="020B0604020202020204" pitchFamily="34" charset="0"/>
              <a:buChar char="•"/>
            </a:pPr>
            <a:r>
              <a:rPr lang="en-GB" i="0" dirty="0"/>
              <a:t>Activities and outputs</a:t>
            </a:r>
          </a:p>
          <a:p>
            <a:pPr marL="171450" indent="-171450">
              <a:buFont typeface="Arial" panose="020B0604020202020204" pitchFamily="34" charset="0"/>
              <a:buChar char="•"/>
            </a:pPr>
            <a:r>
              <a:rPr lang="en-GB" i="0" dirty="0"/>
              <a:t>For example DCN – to have Tech Champions who provide 1:1 support, deliver events and training, and work with partners</a:t>
            </a:r>
          </a:p>
          <a:p>
            <a:pPr marL="171450" indent="-171450">
              <a:buFont typeface="Arial" panose="020B0604020202020204" pitchFamily="34" charset="0"/>
              <a:buChar char="•"/>
            </a:pPr>
            <a:endParaRPr lang="en-GB" i="0" dirty="0"/>
          </a:p>
          <a:p>
            <a:pPr marL="171450" indent="-171450">
              <a:buFont typeface="Arial" panose="020B0604020202020204" pitchFamily="34" charset="0"/>
              <a:buChar char="•"/>
            </a:pPr>
            <a:r>
              <a:rPr lang="en-GB" i="0" dirty="0"/>
              <a:t>[CLICK] Strategy - on a day-to-day level</a:t>
            </a:r>
          </a:p>
          <a:p>
            <a:pPr marL="171450" indent="-171450">
              <a:buFont typeface="Arial" panose="020B0604020202020204" pitchFamily="34" charset="0"/>
              <a:buChar char="•"/>
            </a:pPr>
            <a:r>
              <a:rPr lang="en-GB" i="0" dirty="0"/>
              <a:t>What specific activities are we doing, and who do they sit with</a:t>
            </a:r>
          </a:p>
          <a:p>
            <a:pPr marL="171450" indent="-171450">
              <a:buFont typeface="Arial" panose="020B0604020202020204" pitchFamily="34" charset="0"/>
              <a:buChar char="•"/>
            </a:pPr>
            <a:r>
              <a:rPr lang="en-GB" i="0" dirty="0"/>
              <a:t>Identifying clear areas of focus and priority</a:t>
            </a:r>
          </a:p>
          <a:p>
            <a:pPr marL="171450" indent="-171450">
              <a:buFont typeface="Arial" panose="020B0604020202020204" pitchFamily="34" charset="0"/>
              <a:buChar char="•"/>
            </a:pPr>
            <a:r>
              <a:rPr lang="en-GB" i="0" dirty="0"/>
              <a:t>For example DCN: We work directly with organisations on support cases. We use Arts Council England programmes or priorities to target support for max impact, and we evaluate our work to make sure it’s having an impact and that we’re pitching the support at the right level and through the right channels.</a:t>
            </a:r>
          </a:p>
          <a:p>
            <a:pPr marL="171450" indent="-171450">
              <a:buFont typeface="Arial" panose="020B0604020202020204" pitchFamily="34" charset="0"/>
              <a:buChar char="•"/>
            </a:pPr>
            <a:endParaRPr lang="en-GB" i="0" dirty="0"/>
          </a:p>
          <a:p>
            <a:pPr marL="171450" indent="-171450">
              <a:buFont typeface="Arial" panose="020B0604020202020204" pitchFamily="34" charset="0"/>
              <a:buChar char="•"/>
            </a:pPr>
            <a:endParaRPr lang="en-GB" i="0" dirty="0"/>
          </a:p>
        </p:txBody>
      </p:sp>
      <p:sp>
        <p:nvSpPr>
          <p:cNvPr id="4" name="Slide Number Placeholder 3"/>
          <p:cNvSpPr>
            <a:spLocks noGrp="1"/>
          </p:cNvSpPr>
          <p:nvPr>
            <p:ph type="sldNum" sz="quarter" idx="5"/>
          </p:nvPr>
        </p:nvSpPr>
        <p:spPr/>
        <p:txBody>
          <a:bodyPr/>
          <a:lstStyle/>
          <a:p>
            <a:fld id="{46E2F81C-6F36-460F-BC54-B4F00B46CC7B}" type="slidenum">
              <a:rPr lang="en-GB" smtClean="0"/>
              <a:t>6</a:t>
            </a:fld>
            <a:endParaRPr lang="en-GB"/>
          </a:p>
        </p:txBody>
      </p:sp>
    </p:spTree>
    <p:extLst>
      <p:ext uri="{BB962C8B-B14F-4D97-AF65-F5344CB8AC3E}">
        <p14:creationId xmlns:p14="http://schemas.microsoft.com/office/powerpoint/2010/main" val="1126271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i="0" dirty="0"/>
              <a:t>The reason I spoke about the Cause Vision and Strategy:</a:t>
            </a:r>
          </a:p>
          <a:p>
            <a:pPr marL="171450" indent="-171450">
              <a:buFont typeface="Arial" panose="020B0604020202020204" pitchFamily="34" charset="0"/>
              <a:buChar char="•"/>
            </a:pPr>
            <a:r>
              <a:rPr lang="en-GB" i="0" dirty="0"/>
              <a:t>[CLICK]We use it to establishing what data points or impacts can we measure or look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Tie questions to specific objectives or impacts</a:t>
            </a:r>
          </a:p>
          <a:p>
            <a:pPr marL="171450" indent="-171450">
              <a:buFont typeface="Arial" panose="020B0604020202020204" pitchFamily="34" charset="0"/>
              <a:buChar char="•"/>
            </a:pPr>
            <a:r>
              <a:rPr lang="en-GB" i="0" dirty="0"/>
              <a:t>Key Performance Indicators or KPIs</a:t>
            </a:r>
          </a:p>
          <a:p>
            <a:pPr marL="171450" indent="-171450">
              <a:buFont typeface="Arial" panose="020B0604020202020204" pitchFamily="34" charset="0"/>
              <a:buChar char="•"/>
            </a:pPr>
            <a:endParaRPr lang="en-GB" i="0" dirty="0"/>
          </a:p>
          <a:p>
            <a:pPr marL="171450" indent="-171450">
              <a:buFont typeface="Arial" panose="020B0604020202020204" pitchFamily="34" charset="0"/>
              <a:buChar char="•"/>
            </a:pPr>
            <a:r>
              <a:rPr lang="en-GB" i="0" dirty="0"/>
              <a:t>[CLICK]Surveys can provide you with additional data to supplement the data you already have (ticket sales, newsletter subscriptions, website and social media analytics).</a:t>
            </a:r>
          </a:p>
          <a:p>
            <a:pPr marL="171450" indent="-171450">
              <a:buFont typeface="Arial" panose="020B0604020202020204" pitchFamily="34" charset="0"/>
              <a:buChar char="•"/>
            </a:pPr>
            <a:r>
              <a:rPr lang="en-GB" i="0" dirty="0"/>
              <a:t>Ideally, if you can find something out without having to ask people about it, that’s better.</a:t>
            </a:r>
          </a:p>
          <a:p>
            <a:pPr marL="171450" indent="-171450">
              <a:buFont typeface="Arial" panose="020B0604020202020204" pitchFamily="34" charset="0"/>
              <a:buChar char="•"/>
            </a:pPr>
            <a:endParaRPr lang="en-GB" i="0" dirty="0"/>
          </a:p>
          <a:p>
            <a:pPr marL="171450" indent="-171450">
              <a:buFont typeface="Arial" panose="020B0604020202020204" pitchFamily="34" charset="0"/>
              <a:buChar char="•"/>
            </a:pPr>
            <a:r>
              <a:rPr lang="en-GB" i="0" dirty="0"/>
              <a:t>[CLICK]Monitoring, measuring change over time, evaluating you can see how strategy is doing.</a:t>
            </a:r>
          </a:p>
          <a:p>
            <a:pPr marL="171450" indent="-171450">
              <a:buFont typeface="Arial" panose="020B0604020202020204" pitchFamily="34" charset="0"/>
              <a:buChar char="•"/>
            </a:pPr>
            <a:r>
              <a:rPr lang="en-GB" i="0" dirty="0"/>
              <a:t>Moving back up the chain are we delivering overall against Cause and Vision?</a:t>
            </a:r>
          </a:p>
          <a:p>
            <a:pPr marL="171450" indent="-171450">
              <a:buFont typeface="Arial" panose="020B0604020202020204" pitchFamily="34" charset="0"/>
              <a:buChar char="•"/>
            </a:pPr>
            <a:endParaRPr lang="en-GB" i="0" dirty="0"/>
          </a:p>
          <a:p>
            <a:pPr marL="171450" indent="-171450">
              <a:buFont typeface="Arial" panose="020B0604020202020204" pitchFamily="34" charset="0"/>
              <a:buChar char="•"/>
            </a:pPr>
            <a:r>
              <a:rPr lang="en-GB" i="0" dirty="0"/>
              <a:t>[CLICK] Feed into planning, programming, marketing plans and operations</a:t>
            </a:r>
          </a:p>
          <a:p>
            <a:pPr marL="171450" indent="-171450">
              <a:buFont typeface="Arial" panose="020B0604020202020204" pitchFamily="34" charset="0"/>
              <a:buChar char="•"/>
            </a:pPr>
            <a:r>
              <a:rPr lang="en-GB" i="0" dirty="0"/>
              <a:t>The idea is that this knowledge would be shared across the org and discussed</a:t>
            </a:r>
          </a:p>
          <a:p>
            <a:pPr marL="171450" indent="-171450">
              <a:buFont typeface="Arial" panose="020B0604020202020204" pitchFamily="34" charset="0"/>
              <a:buChar char="•"/>
            </a:pPr>
            <a:r>
              <a:rPr lang="en-GB" i="0" dirty="0"/>
              <a:t>Everyone seeing the results and able to apply and act</a:t>
            </a:r>
          </a:p>
          <a:p>
            <a:endParaRPr lang="en-GB" dirty="0"/>
          </a:p>
        </p:txBody>
      </p:sp>
      <p:sp>
        <p:nvSpPr>
          <p:cNvPr id="4" name="Slide Number Placeholder 3"/>
          <p:cNvSpPr>
            <a:spLocks noGrp="1"/>
          </p:cNvSpPr>
          <p:nvPr>
            <p:ph type="sldNum" sz="quarter" idx="5"/>
          </p:nvPr>
        </p:nvSpPr>
        <p:spPr/>
        <p:txBody>
          <a:bodyPr/>
          <a:lstStyle/>
          <a:p>
            <a:fld id="{46E2F81C-6F36-460F-BC54-B4F00B46CC7B}" type="slidenum">
              <a:rPr lang="en-GB" smtClean="0"/>
              <a:t>7</a:t>
            </a:fld>
            <a:endParaRPr lang="en-GB"/>
          </a:p>
        </p:txBody>
      </p:sp>
    </p:spTree>
    <p:extLst>
      <p:ext uri="{BB962C8B-B14F-4D97-AF65-F5344CB8AC3E}">
        <p14:creationId xmlns:p14="http://schemas.microsoft.com/office/powerpoint/2010/main" val="357066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now move onto some key research concepts</a:t>
            </a:r>
          </a:p>
        </p:txBody>
      </p:sp>
      <p:sp>
        <p:nvSpPr>
          <p:cNvPr id="4" name="Slide Number Placeholder 3"/>
          <p:cNvSpPr>
            <a:spLocks noGrp="1"/>
          </p:cNvSpPr>
          <p:nvPr>
            <p:ph type="sldNum" sz="quarter" idx="5"/>
          </p:nvPr>
        </p:nvSpPr>
        <p:spPr/>
        <p:txBody>
          <a:bodyPr/>
          <a:lstStyle/>
          <a:p>
            <a:fld id="{46E2F81C-6F36-460F-BC54-B4F00B46CC7B}" type="slidenum">
              <a:rPr lang="en-GB" smtClean="0"/>
              <a:t>8</a:t>
            </a:fld>
            <a:endParaRPr lang="en-GB"/>
          </a:p>
        </p:txBody>
      </p:sp>
    </p:spTree>
    <p:extLst>
      <p:ext uri="{BB962C8B-B14F-4D97-AF65-F5344CB8AC3E}">
        <p14:creationId xmlns:p14="http://schemas.microsoft.com/office/powerpoint/2010/main" val="338660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ts val="1600"/>
              </a:lnSpc>
              <a:buFont typeface="Symbol" panose="05050102010706020507" pitchFamily="18" charset="2"/>
              <a:buChar cha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ts val="1600"/>
              </a:lnSpc>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In research we talk about Sampling.</a:t>
            </a:r>
          </a:p>
          <a:p>
            <a:pPr marL="0" lvl="0" indent="0">
              <a:lnSpc>
                <a:spcPts val="1600"/>
              </a:lnSpc>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ts val="1600"/>
              </a:lnSpc>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Sampling means making sure you’re data is representative of your audience.</a:t>
            </a:r>
          </a:p>
          <a:p>
            <a:pPr marL="0" lvl="0" indent="0">
              <a:lnSpc>
                <a:spcPts val="1600"/>
              </a:lnSpc>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6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can’t speak to everyone.</a:t>
            </a:r>
          </a:p>
          <a:p>
            <a:pPr marL="342900" lvl="0" indent="-342900">
              <a:lnSpc>
                <a:spcPts val="16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We want our survey sample to be structured in such a way that it maps closely onto the real audience, and represents them as accurately as we can.</a:t>
            </a:r>
          </a:p>
          <a:p>
            <a:pPr marL="342900" lvl="0" indent="-342900">
              <a:lnSpc>
                <a:spcPts val="1600"/>
              </a:lnSpc>
              <a:buFont typeface="Symbol" panose="05050102010706020507" pitchFamily="18" charset="2"/>
              <a:buChar cha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6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[CLICK]Our Sample size – is the number of surveys we collect.</a:t>
            </a:r>
          </a:p>
          <a:p>
            <a:pPr marL="342900" lvl="0" indent="-342900">
              <a:lnSpc>
                <a:spcPts val="16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why is it important?</a:t>
            </a:r>
          </a:p>
          <a:p>
            <a:pPr marL="742950" lvl="1" indent="-285750">
              <a:lnSpc>
                <a:spcPts val="16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confidence in our data, and that any trends we identify in the data are statistically significant.</a:t>
            </a:r>
          </a:p>
          <a:p>
            <a:pPr marL="742950" lvl="1" indent="-285750">
              <a:lnSpc>
                <a:spcPts val="16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Also means being able to look at sub-groups within our survey sample – for example, young people, or visitors with disabilities.</a:t>
            </a:r>
          </a:p>
          <a:p>
            <a:pPr marL="742950" lvl="1" indent="-285750">
              <a:lnSpc>
                <a:spcPts val="16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Let’s look at some sample sizes on the next slide..</a:t>
            </a:r>
          </a:p>
          <a:p>
            <a:endParaRPr lang="en-GB" dirty="0"/>
          </a:p>
        </p:txBody>
      </p:sp>
      <p:sp>
        <p:nvSpPr>
          <p:cNvPr id="4" name="Slide Number Placeholder 3"/>
          <p:cNvSpPr>
            <a:spLocks noGrp="1"/>
          </p:cNvSpPr>
          <p:nvPr>
            <p:ph type="sldNum" sz="quarter" idx="5"/>
          </p:nvPr>
        </p:nvSpPr>
        <p:spPr/>
        <p:txBody>
          <a:bodyPr/>
          <a:lstStyle/>
          <a:p>
            <a:fld id="{46E2F81C-6F36-460F-BC54-B4F00B46CC7B}" type="slidenum">
              <a:rPr lang="en-GB" smtClean="0"/>
              <a:t>9</a:t>
            </a:fld>
            <a:endParaRPr lang="en-GB"/>
          </a:p>
        </p:txBody>
      </p:sp>
    </p:spTree>
    <p:extLst>
      <p:ext uri="{BB962C8B-B14F-4D97-AF65-F5344CB8AC3E}">
        <p14:creationId xmlns:p14="http://schemas.microsoft.com/office/powerpoint/2010/main" val="35608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SORRY for this slide. There’s a lot to look at but it will make sense in a second.</a:t>
            </a:r>
          </a:p>
          <a:p>
            <a:pPr>
              <a:lnSpc>
                <a:spcPts val="1600"/>
              </a:lnSpc>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I’ve taken this from the Illuminate survey targets. Originally, larger sample size targets – which you can see on the right-  were suggested as the target, and ACE got a lot of feedback about how difficult it would be for some organisations to achieve this. So a lower minimum survey target was published as a lower boundary which you can see in bold on the left.</a:t>
            </a:r>
          </a:p>
          <a:p>
            <a:pPr>
              <a:lnSpc>
                <a:spcPts val="1600"/>
              </a:lnSpc>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If we achieve a particular number of surveys, this table shows us how accurate the data is.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 measure accuracy in statistics with something called the margin of error</a:t>
            </a:r>
          </a:p>
          <a:p>
            <a:pPr marL="342900" marR="0" lvl="0" indent="-342900" algn="l" defTabSz="914400" rtl="0" eaLnBrk="1" fontAlgn="auto" latinLnBrk="0" hangingPunct="1">
              <a:lnSpc>
                <a:spcPts val="1600"/>
              </a:lnSpc>
              <a:spcBef>
                <a:spcPts val="0"/>
              </a:spcBef>
              <a:spcAft>
                <a:spcPts val="0"/>
              </a:spcAft>
              <a:buClrTx/>
              <a:buSzTx/>
              <a:buFont typeface="Symbol" panose="05050102010706020507" pitchFamily="18" charset="2"/>
              <a:buChar char=""/>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5% margin of error means real answer to question could be anywhere 5% higher or 5% lower than our result</a:t>
            </a:r>
          </a:p>
          <a:p>
            <a:pPr marL="342900" marR="0" lvl="0" indent="-342900" algn="l" defTabSz="914400" rtl="0" eaLnBrk="1" fontAlgn="auto" latinLnBrk="0" hangingPunct="1">
              <a:lnSpc>
                <a:spcPts val="1600"/>
              </a:lnSpc>
              <a:spcBef>
                <a:spcPts val="0"/>
              </a:spcBef>
              <a:spcAft>
                <a:spcPts val="0"/>
              </a:spcAft>
              <a:buClrTx/>
              <a:buSzTx/>
              <a:buFont typeface="Symbol" panose="05050102010706020507" pitchFamily="18" charset="2"/>
              <a:buChar char=""/>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 if 50% of people said they liked our exhibition, the real answer could be anywhere from 55%, to 45%, with a 5% margin of error.</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Table shows us the margins of error for different audience sizes and numbers of surveys.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More surveys means lower margin of error, for example – you can see on the very top row that collecting 40 surveys means a 15% margin of error, but collecting 100 surveys reduces the margin of error to 10%.</a:t>
            </a:r>
          </a:p>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Effect on the margin of error more dramatic on lower survey numbers – going from 15% to 10% is really significant, whereas it might be less so towards the bottom of the table.</a:t>
            </a:r>
          </a:p>
          <a:p>
            <a:pPr>
              <a:lnSpc>
                <a:spcPts val="16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HOWEVER, I should say. Bigger sample sizes are always better for a few reasons:</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Firstly, The data will be more representative in general.</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Secondly, because smaller differences in the survey responses can be flagged as being significant</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Let’s say 4% more people liked your exhibition this year than last year. Well with a 5% margin of error,  you can’t be sure if that’s a real change, or just a fluctuation within the margin of error.</a:t>
            </a:r>
          </a:p>
          <a:p>
            <a:pPr marL="342900" lvl="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And as I mentioned on the previous slide makes it possible to analyse smaller groups within the data more accurately. If only some of your survey responses are from regular attenders, or young people, or diverse audiences, and you want to look at their answers separately, then you need enough of them to be able to do that accurately.</a:t>
            </a:r>
          </a:p>
          <a:p>
            <a:endParaRPr lang="en-GB" dirty="0"/>
          </a:p>
        </p:txBody>
      </p:sp>
      <p:sp>
        <p:nvSpPr>
          <p:cNvPr id="4" name="Slide Number Placeholder 3"/>
          <p:cNvSpPr>
            <a:spLocks noGrp="1"/>
          </p:cNvSpPr>
          <p:nvPr>
            <p:ph type="sldNum" sz="quarter" idx="5"/>
          </p:nvPr>
        </p:nvSpPr>
        <p:spPr/>
        <p:txBody>
          <a:bodyPr/>
          <a:lstStyle/>
          <a:p>
            <a:fld id="{46E2F81C-6F36-460F-BC54-B4F00B46CC7B}" type="slidenum">
              <a:rPr lang="en-GB" smtClean="0"/>
              <a:t>10</a:t>
            </a:fld>
            <a:endParaRPr lang="en-GB"/>
          </a:p>
        </p:txBody>
      </p:sp>
    </p:spTree>
    <p:extLst>
      <p:ext uri="{BB962C8B-B14F-4D97-AF65-F5344CB8AC3E}">
        <p14:creationId xmlns:p14="http://schemas.microsoft.com/office/powerpoint/2010/main" val="2710369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DBD9EA-CAC7-8DA7-61ED-E517E295CE99}"/>
              </a:ext>
            </a:extLst>
          </p:cNvPr>
          <p:cNvSpPr>
            <a:spLocks noGrp="1"/>
          </p:cNvSpPr>
          <p:nvPr>
            <p:ph type="sldNum" sz="quarter" idx="12"/>
          </p:nvPr>
        </p:nvSpPr>
        <p:spPr>
          <a:xfrm>
            <a:off x="11612879" y="6572481"/>
            <a:ext cx="374074" cy="365125"/>
          </a:xfrm>
          <a:prstGeom prst="rect">
            <a:avLst/>
          </a:prstGeom>
        </p:spPr>
        <p:txBody>
          <a:bodyPr/>
          <a:lstStyle/>
          <a:p>
            <a:fld id="{DC4F0F5F-C16B-4A8F-9AC7-A1409EE63DF3}" type="slidenum">
              <a:rPr lang="en-GB" smtClean="0"/>
              <a:t>‹#›</a:t>
            </a:fld>
            <a:endParaRPr lang="en-GB"/>
          </a:p>
        </p:txBody>
      </p:sp>
      <p:pic>
        <p:nvPicPr>
          <p:cNvPr id="9" name="Picture 8" descr="A colorful lines on a black background">
            <a:extLst>
              <a:ext uri="{FF2B5EF4-FFF2-40B4-BE49-F238E27FC236}">
                <a16:creationId xmlns:a16="http://schemas.microsoft.com/office/drawing/2014/main" id="{7A312D52-8B7A-5387-1AF2-5099B719D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0902"/>
            <a:ext cx="3587554" cy="5877098"/>
          </a:xfrm>
          <a:prstGeom prst="rect">
            <a:avLst/>
          </a:prstGeom>
        </p:spPr>
      </p:pic>
      <p:pic>
        <p:nvPicPr>
          <p:cNvPr id="11" name="Picture 10" descr="A colorful background with different colors">
            <a:extLst>
              <a:ext uri="{FF2B5EF4-FFF2-40B4-BE49-F238E27FC236}">
                <a16:creationId xmlns:a16="http://schemas.microsoft.com/office/drawing/2014/main" id="{6622A182-DD9E-3E3D-55E1-DD554CA6CB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3714" y="0"/>
            <a:ext cx="2708286" cy="4513811"/>
          </a:xfrm>
          <a:prstGeom prst="rect">
            <a:avLst/>
          </a:prstGeom>
        </p:spPr>
      </p:pic>
      <p:pic>
        <p:nvPicPr>
          <p:cNvPr id="13" name="Picture 12">
            <a:extLst>
              <a:ext uri="{FF2B5EF4-FFF2-40B4-BE49-F238E27FC236}">
                <a16:creationId xmlns:a16="http://schemas.microsoft.com/office/drawing/2014/main" id="{914B538A-AE87-531D-0BA2-5EF0D2C4093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323987" y="5415688"/>
            <a:ext cx="3587555" cy="1123541"/>
          </a:xfrm>
          <a:prstGeom prst="rect">
            <a:avLst/>
          </a:prstGeom>
        </p:spPr>
      </p:pic>
      <p:pic>
        <p:nvPicPr>
          <p:cNvPr id="15" name="Picture 14">
            <a:extLst>
              <a:ext uri="{FF2B5EF4-FFF2-40B4-BE49-F238E27FC236}">
                <a16:creationId xmlns:a16="http://schemas.microsoft.com/office/drawing/2014/main" id="{BAC69988-3F33-7C1A-5371-5B40610F97F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690399" y="5323247"/>
            <a:ext cx="1163128" cy="1182732"/>
          </a:xfrm>
          <a:prstGeom prst="rect">
            <a:avLst/>
          </a:prstGeom>
        </p:spPr>
      </p:pic>
      <p:sp>
        <p:nvSpPr>
          <p:cNvPr id="17" name="Text Placeholder 16">
            <a:extLst>
              <a:ext uri="{FF2B5EF4-FFF2-40B4-BE49-F238E27FC236}">
                <a16:creationId xmlns:a16="http://schemas.microsoft.com/office/drawing/2014/main" id="{DEA8144B-B0E7-1CFC-6277-3F46DF826D2B}"/>
              </a:ext>
            </a:extLst>
          </p:cNvPr>
          <p:cNvSpPr>
            <a:spLocks noGrp="1"/>
          </p:cNvSpPr>
          <p:nvPr>
            <p:ph type="body" sz="quarter" idx="13" hasCustomPrompt="1"/>
          </p:nvPr>
        </p:nvSpPr>
        <p:spPr>
          <a:xfrm>
            <a:off x="1910542" y="1578011"/>
            <a:ext cx="7794625" cy="1406525"/>
          </a:xfrm>
          <a:prstGeom prst="rect">
            <a:avLst/>
          </a:prstGeom>
        </p:spPr>
        <p:txBody>
          <a:bodyPr/>
          <a:lstStyle>
            <a:lvl1pPr>
              <a:defRPr sz="4800">
                <a:solidFill>
                  <a:schemeClr val="accent6"/>
                </a:solidFill>
                <a:latin typeface="+mj-lt"/>
              </a:defRPr>
            </a:lvl1pPr>
          </a:lstStyle>
          <a:p>
            <a:pPr lvl="0"/>
            <a:r>
              <a:rPr lang="en-US"/>
              <a:t>Click to edit title</a:t>
            </a:r>
          </a:p>
          <a:p>
            <a:pPr lvl="1"/>
            <a:endParaRPr lang="en-GB"/>
          </a:p>
        </p:txBody>
      </p:sp>
      <p:sp>
        <p:nvSpPr>
          <p:cNvPr id="21" name="Text Placeholder 20">
            <a:extLst>
              <a:ext uri="{FF2B5EF4-FFF2-40B4-BE49-F238E27FC236}">
                <a16:creationId xmlns:a16="http://schemas.microsoft.com/office/drawing/2014/main" id="{CBC71396-558C-CD26-CEA9-1736EC0D7B49}"/>
              </a:ext>
            </a:extLst>
          </p:cNvPr>
          <p:cNvSpPr>
            <a:spLocks noGrp="1"/>
          </p:cNvSpPr>
          <p:nvPr>
            <p:ph type="body" sz="quarter" idx="14" hasCustomPrompt="1"/>
          </p:nvPr>
        </p:nvSpPr>
        <p:spPr>
          <a:xfrm>
            <a:off x="1909763" y="3051175"/>
            <a:ext cx="7794625" cy="1231900"/>
          </a:xfrm>
          <a:prstGeom prst="rect">
            <a:avLst/>
          </a:prstGeom>
        </p:spPr>
        <p:txBody>
          <a:bodyPr/>
          <a:lstStyle>
            <a:lvl1pPr>
              <a:defRPr/>
            </a:lvl1pPr>
          </a:lstStyle>
          <a:p>
            <a:pPr lvl="0"/>
            <a:r>
              <a:rPr lang="en-US"/>
              <a:t>Click to edit presenter name</a:t>
            </a:r>
          </a:p>
          <a:p>
            <a:pPr lvl="0"/>
            <a:r>
              <a:rPr lang="en-US"/>
              <a:t>Date</a:t>
            </a:r>
            <a:endParaRPr lang="en-GB"/>
          </a:p>
        </p:txBody>
      </p:sp>
    </p:spTree>
    <p:extLst>
      <p:ext uri="{BB962C8B-B14F-4D97-AF65-F5344CB8AC3E}">
        <p14:creationId xmlns:p14="http://schemas.microsoft.com/office/powerpoint/2010/main" val="96679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DBD9EA-CAC7-8DA7-61ED-E517E295CE99}"/>
              </a:ext>
            </a:extLst>
          </p:cNvPr>
          <p:cNvSpPr>
            <a:spLocks noGrp="1"/>
          </p:cNvSpPr>
          <p:nvPr>
            <p:ph type="sldNum" sz="quarter" idx="12"/>
          </p:nvPr>
        </p:nvSpPr>
        <p:spPr>
          <a:xfrm>
            <a:off x="11612879" y="6572481"/>
            <a:ext cx="374074" cy="365125"/>
          </a:xfrm>
          <a:prstGeom prst="rect">
            <a:avLst/>
          </a:prstGeom>
        </p:spPr>
        <p:txBody>
          <a:bodyPr/>
          <a:lstStyle/>
          <a:p>
            <a:fld id="{DC4F0F5F-C16B-4A8F-9AC7-A1409EE63DF3}" type="slidenum">
              <a:rPr lang="en-GB" smtClean="0"/>
              <a:t>‹#›</a:t>
            </a:fld>
            <a:endParaRPr lang="en-GB"/>
          </a:p>
        </p:txBody>
      </p:sp>
      <p:pic>
        <p:nvPicPr>
          <p:cNvPr id="9" name="Picture 8" descr="A colorful lines on a black background">
            <a:extLst>
              <a:ext uri="{FF2B5EF4-FFF2-40B4-BE49-F238E27FC236}">
                <a16:creationId xmlns:a16="http://schemas.microsoft.com/office/drawing/2014/main" id="{7A312D52-8B7A-5387-1AF2-5099B719D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0902"/>
            <a:ext cx="3587554" cy="5877098"/>
          </a:xfrm>
          <a:prstGeom prst="rect">
            <a:avLst/>
          </a:prstGeom>
        </p:spPr>
      </p:pic>
      <p:pic>
        <p:nvPicPr>
          <p:cNvPr id="11" name="Picture 10" descr="A colorful background with different colors">
            <a:extLst>
              <a:ext uri="{FF2B5EF4-FFF2-40B4-BE49-F238E27FC236}">
                <a16:creationId xmlns:a16="http://schemas.microsoft.com/office/drawing/2014/main" id="{6622A182-DD9E-3E3D-55E1-DD554CA6CB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3714" y="0"/>
            <a:ext cx="2708286" cy="4513811"/>
          </a:xfrm>
          <a:prstGeom prst="rect">
            <a:avLst/>
          </a:prstGeom>
        </p:spPr>
      </p:pic>
      <p:pic>
        <p:nvPicPr>
          <p:cNvPr id="2" name="Picture 1" descr="A black background with blue text">
            <a:extLst>
              <a:ext uri="{FF2B5EF4-FFF2-40B4-BE49-F238E27FC236}">
                <a16:creationId xmlns:a16="http://schemas.microsoft.com/office/drawing/2014/main" id="{B011F07E-5D52-48AB-7ED9-6B68B40B4C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550" y="2271980"/>
            <a:ext cx="7388900" cy="2314039"/>
          </a:xfrm>
          <a:prstGeom prst="rect">
            <a:avLst/>
          </a:prstGeom>
        </p:spPr>
      </p:pic>
    </p:spTree>
    <p:extLst>
      <p:ext uri="{BB962C8B-B14F-4D97-AF65-F5344CB8AC3E}">
        <p14:creationId xmlns:p14="http://schemas.microsoft.com/office/powerpoint/2010/main" val="190764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DBD9EA-CAC7-8DA7-61ED-E517E295CE99}"/>
              </a:ext>
            </a:extLst>
          </p:cNvPr>
          <p:cNvSpPr>
            <a:spLocks noGrp="1"/>
          </p:cNvSpPr>
          <p:nvPr>
            <p:ph type="sldNum" sz="quarter" idx="12"/>
          </p:nvPr>
        </p:nvSpPr>
        <p:spPr>
          <a:xfrm>
            <a:off x="11612879" y="6572481"/>
            <a:ext cx="374074" cy="365125"/>
          </a:xfrm>
          <a:prstGeom prst="rect">
            <a:avLst/>
          </a:prstGeom>
        </p:spPr>
        <p:txBody>
          <a:bodyPr/>
          <a:lstStyle/>
          <a:p>
            <a:fld id="{DC4F0F5F-C16B-4A8F-9AC7-A1409EE63DF3}" type="slidenum">
              <a:rPr lang="en-GB" smtClean="0"/>
              <a:t>‹#›</a:t>
            </a:fld>
            <a:endParaRPr lang="en-GB"/>
          </a:p>
        </p:txBody>
      </p:sp>
      <p:pic>
        <p:nvPicPr>
          <p:cNvPr id="9" name="Picture 8" descr="A colorful lines on a black background">
            <a:extLst>
              <a:ext uri="{FF2B5EF4-FFF2-40B4-BE49-F238E27FC236}">
                <a16:creationId xmlns:a16="http://schemas.microsoft.com/office/drawing/2014/main" id="{7A312D52-8B7A-5387-1AF2-5099B719D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0902"/>
            <a:ext cx="3587554" cy="5877098"/>
          </a:xfrm>
          <a:prstGeom prst="rect">
            <a:avLst/>
          </a:prstGeom>
        </p:spPr>
      </p:pic>
      <p:pic>
        <p:nvPicPr>
          <p:cNvPr id="11" name="Picture 10" descr="A colorful background with different colors">
            <a:extLst>
              <a:ext uri="{FF2B5EF4-FFF2-40B4-BE49-F238E27FC236}">
                <a16:creationId xmlns:a16="http://schemas.microsoft.com/office/drawing/2014/main" id="{6622A182-DD9E-3E3D-55E1-DD554CA6CB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3714" y="0"/>
            <a:ext cx="2708286" cy="4513811"/>
          </a:xfrm>
          <a:prstGeom prst="rect">
            <a:avLst/>
          </a:prstGeom>
        </p:spPr>
      </p:pic>
      <p:pic>
        <p:nvPicPr>
          <p:cNvPr id="2" name="Picture 1" descr="A black background with blue text">
            <a:extLst>
              <a:ext uri="{FF2B5EF4-FFF2-40B4-BE49-F238E27FC236}">
                <a16:creationId xmlns:a16="http://schemas.microsoft.com/office/drawing/2014/main" id="{B011F07E-5D52-48AB-7ED9-6B68B40B4C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550" y="2271980"/>
            <a:ext cx="7388900" cy="2314039"/>
          </a:xfrm>
          <a:prstGeom prst="rect">
            <a:avLst/>
          </a:prstGeom>
        </p:spPr>
      </p:pic>
    </p:spTree>
    <p:extLst>
      <p:ext uri="{BB962C8B-B14F-4D97-AF65-F5344CB8AC3E}">
        <p14:creationId xmlns:p14="http://schemas.microsoft.com/office/powerpoint/2010/main" val="1761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3" name="Rectangle 7"/>
          <p:cNvSpPr/>
          <p:nvPr/>
        </p:nvSpPr>
        <p:spPr>
          <a:xfrm>
            <a:off x="270587" y="261257"/>
            <a:ext cx="11681928" cy="6326155"/>
          </a:xfrm>
          <a:prstGeom prst="rect">
            <a:avLst/>
          </a:prstGeom>
          <a:solidFill>
            <a:srgbClr val="FFFFFF"/>
          </a:solidFill>
          <a:ln w="12700">
            <a:miter lim="400000"/>
          </a:ln>
        </p:spPr>
        <p:txBody>
          <a:bodyPr lIns="45719" rIns="45719" anchor="ctr"/>
          <a:lstStyle/>
          <a:p>
            <a:pPr algn="ctr">
              <a:defRPr>
                <a:solidFill>
                  <a:schemeClr val="accent6"/>
                </a:solidFill>
              </a:defRPr>
            </a:pPr>
            <a:endParaRPr/>
          </a:p>
        </p:txBody>
      </p:sp>
      <p:pic>
        <p:nvPicPr>
          <p:cNvPr id="24" name="Picture 8" descr="Picture 8"/>
          <p:cNvPicPr>
            <a:picLocks noChangeAspect="1"/>
          </p:cNvPicPr>
          <p:nvPr/>
        </p:nvPicPr>
        <p:blipFill>
          <a:blip r:embed="rId2"/>
          <a:stretch>
            <a:fillRect/>
          </a:stretch>
        </p:blipFill>
        <p:spPr>
          <a:xfrm>
            <a:off x="0" y="980902"/>
            <a:ext cx="3587554" cy="5877098"/>
          </a:xfrm>
          <a:prstGeom prst="rect">
            <a:avLst/>
          </a:prstGeom>
          <a:ln w="12700">
            <a:miter lim="400000"/>
          </a:ln>
        </p:spPr>
      </p:pic>
      <p:pic>
        <p:nvPicPr>
          <p:cNvPr id="25" name="Picture 12" descr="Picture 12"/>
          <p:cNvPicPr>
            <a:picLocks noChangeAspect="1"/>
          </p:cNvPicPr>
          <p:nvPr/>
        </p:nvPicPr>
        <p:blipFill>
          <a:blip r:embed="rId3"/>
          <a:stretch>
            <a:fillRect/>
          </a:stretch>
        </p:blipFill>
        <p:spPr>
          <a:xfrm>
            <a:off x="6323986" y="5415688"/>
            <a:ext cx="3587556" cy="1123542"/>
          </a:xfrm>
          <a:prstGeom prst="rect">
            <a:avLst/>
          </a:prstGeom>
          <a:ln w="12700">
            <a:miter lim="400000"/>
          </a:ln>
        </p:spPr>
      </p:pic>
      <p:pic>
        <p:nvPicPr>
          <p:cNvPr id="26" name="Picture 14" descr="Picture 14"/>
          <p:cNvPicPr>
            <a:picLocks noChangeAspect="1"/>
          </p:cNvPicPr>
          <p:nvPr/>
        </p:nvPicPr>
        <p:blipFill>
          <a:blip r:embed="rId4"/>
          <a:stretch>
            <a:fillRect/>
          </a:stretch>
        </p:blipFill>
        <p:spPr>
          <a:xfrm>
            <a:off x="10690398" y="5323247"/>
            <a:ext cx="1163129" cy="1182733"/>
          </a:xfrm>
          <a:prstGeom prst="rect">
            <a:avLst/>
          </a:prstGeom>
          <a:ln w="12700">
            <a:miter lim="400000"/>
          </a:ln>
        </p:spPr>
      </p:pic>
      <p:sp>
        <p:nvSpPr>
          <p:cNvPr id="27" name="Body Level One…"/>
          <p:cNvSpPr txBox="1">
            <a:spLocks noGrp="1"/>
          </p:cNvSpPr>
          <p:nvPr>
            <p:ph type="body" sz="quarter" idx="1" hasCustomPrompt="1"/>
          </p:nvPr>
        </p:nvSpPr>
        <p:spPr>
          <a:xfrm>
            <a:off x="1910541" y="1578011"/>
            <a:ext cx="7794626" cy="1406526"/>
          </a:xfrm>
          <a:prstGeom prst="rect">
            <a:avLst/>
          </a:prstGeom>
        </p:spPr>
        <p:txBody>
          <a:bodyPr>
            <a:normAutofit/>
          </a:bodyPr>
          <a:lstStyle>
            <a:lvl1pPr>
              <a:defRPr sz="4800">
                <a:latin typeface="Arial Black"/>
                <a:ea typeface="Arial Black"/>
                <a:cs typeface="Arial Black"/>
                <a:sym typeface="Arial Black"/>
              </a:defRPr>
            </a:lvl1pPr>
            <a:lvl2pPr marL="914400" indent="-457200">
              <a:defRPr sz="4800">
                <a:latin typeface="Arial Black"/>
                <a:ea typeface="Arial Black"/>
                <a:cs typeface="Arial Black"/>
                <a:sym typeface="Arial Black"/>
              </a:defRPr>
            </a:lvl2pPr>
            <a:lvl3pPr marL="1463039" indent="-548639">
              <a:defRPr sz="4800">
                <a:latin typeface="Arial Black"/>
                <a:ea typeface="Arial Black"/>
                <a:cs typeface="Arial Black"/>
                <a:sym typeface="Arial Black"/>
              </a:defRPr>
            </a:lvl3pPr>
            <a:lvl4pPr marL="1981200" indent="-609600">
              <a:defRPr sz="4800">
                <a:latin typeface="Arial Black"/>
                <a:ea typeface="Arial Black"/>
                <a:cs typeface="Arial Black"/>
                <a:sym typeface="Arial Black"/>
              </a:defRPr>
            </a:lvl4pPr>
            <a:lvl5pPr marL="2438400" indent="-609600">
              <a:defRPr sz="4800">
                <a:latin typeface="Arial Black"/>
                <a:ea typeface="Arial Black"/>
                <a:cs typeface="Arial Black"/>
                <a:sym typeface="Arial Black"/>
              </a:defRPr>
            </a:lvl5pPr>
          </a:lstStyle>
          <a:p>
            <a:r>
              <a:t>Click to edit title</a:t>
            </a:r>
          </a:p>
          <a:p>
            <a:pPr lvl="1"/>
            <a:endParaRPr/>
          </a:p>
          <a:p>
            <a:pPr lvl="2"/>
            <a:endParaRPr/>
          </a:p>
          <a:p>
            <a:pPr lvl="3"/>
            <a:endParaRPr/>
          </a:p>
          <a:p>
            <a:pPr lvl="4"/>
            <a:endParaRPr/>
          </a:p>
        </p:txBody>
      </p:sp>
      <p:sp>
        <p:nvSpPr>
          <p:cNvPr id="28" name="Text Placeholder 20"/>
          <p:cNvSpPr>
            <a:spLocks noGrp="1"/>
          </p:cNvSpPr>
          <p:nvPr>
            <p:ph type="body" sz="quarter" idx="21" hasCustomPrompt="1"/>
          </p:nvPr>
        </p:nvSpPr>
        <p:spPr>
          <a:xfrm>
            <a:off x="1909763" y="3051175"/>
            <a:ext cx="7794626" cy="1231900"/>
          </a:xfrm>
          <a:prstGeom prst="rect">
            <a:avLst/>
          </a:prstGeom>
        </p:spPr>
        <p:txBody>
          <a:bodyPr>
            <a:normAutofit/>
          </a:bodyPr>
          <a:lstStyle/>
          <a:p>
            <a:r>
              <a:t>Click to edit presenter name
Date</a:t>
            </a:r>
          </a:p>
        </p:txBody>
      </p:sp>
      <p:pic>
        <p:nvPicPr>
          <p:cNvPr id="29" name="Picture 10" descr="Picture 10"/>
          <p:cNvPicPr>
            <a:picLocks noChangeAspect="1"/>
          </p:cNvPicPr>
          <p:nvPr/>
        </p:nvPicPr>
        <p:blipFill>
          <a:blip r:embed="rId5"/>
          <a:stretch>
            <a:fillRect/>
          </a:stretch>
        </p:blipFill>
        <p:spPr>
          <a:xfrm>
            <a:off x="9586708" y="-193116"/>
            <a:ext cx="2708287" cy="4513812"/>
          </a:xfrm>
          <a:prstGeom prst="rect">
            <a:avLst/>
          </a:prstGeom>
          <a:ln w="12700">
            <a:miter lim="400000"/>
          </a:ln>
        </p:spPr>
      </p:pic>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lide Content Navy Trim">
    <p:bg>
      <p:bgPr>
        <a:solidFill>
          <a:schemeClr val="accent6"/>
        </a:solidFill>
        <a:effectLst/>
      </p:bgPr>
    </p:bg>
    <p:spTree>
      <p:nvGrpSpPr>
        <p:cNvPr id="1" name=""/>
        <p:cNvGrpSpPr/>
        <p:nvPr/>
      </p:nvGrpSpPr>
      <p:grpSpPr>
        <a:xfrm>
          <a:off x="0" y="0"/>
          <a:ext cx="0" cy="0"/>
          <a:chOff x="0" y="0"/>
          <a:chExt cx="0" cy="0"/>
        </a:xfrm>
      </p:grpSpPr>
      <p:sp>
        <p:nvSpPr>
          <p:cNvPr id="37" name="Rectangle 7"/>
          <p:cNvSpPr/>
          <p:nvPr/>
        </p:nvSpPr>
        <p:spPr>
          <a:xfrm>
            <a:off x="270587" y="261257"/>
            <a:ext cx="11681928" cy="6326155"/>
          </a:xfrm>
          <a:prstGeom prst="rect">
            <a:avLst/>
          </a:prstGeom>
          <a:solidFill>
            <a:srgbClr val="FFFFFF"/>
          </a:solidFill>
          <a:ln w="12700">
            <a:miter lim="400000"/>
          </a:ln>
        </p:spPr>
        <p:txBody>
          <a:bodyPr lIns="45719" rIns="45719" anchor="ctr"/>
          <a:lstStyle/>
          <a:p>
            <a:pPr algn="ctr">
              <a:defRPr>
                <a:solidFill>
                  <a:schemeClr val="accent6"/>
                </a:solidFill>
              </a:defRPr>
            </a:pPr>
            <a:endParaRPr/>
          </a:p>
        </p:txBody>
      </p:sp>
      <p:pic>
        <p:nvPicPr>
          <p:cNvPr id="38" name="Picture 8" descr="Picture 8"/>
          <p:cNvPicPr>
            <a:picLocks noChangeAspect="1"/>
          </p:cNvPicPr>
          <p:nvPr/>
        </p:nvPicPr>
        <p:blipFill>
          <a:blip r:embed="rId2"/>
          <a:stretch>
            <a:fillRect/>
          </a:stretch>
        </p:blipFill>
        <p:spPr>
          <a:xfrm>
            <a:off x="0" y="3832166"/>
            <a:ext cx="1847058" cy="3025834"/>
          </a:xfrm>
          <a:prstGeom prst="rect">
            <a:avLst/>
          </a:prstGeom>
          <a:ln w="12700">
            <a:miter lim="400000"/>
          </a:ln>
        </p:spPr>
      </p:pic>
      <p:pic>
        <p:nvPicPr>
          <p:cNvPr id="39" name="Picture 10" descr="Picture 10"/>
          <p:cNvPicPr>
            <a:picLocks noChangeAspect="1"/>
          </p:cNvPicPr>
          <p:nvPr/>
        </p:nvPicPr>
        <p:blipFill>
          <a:blip r:embed="rId3"/>
          <a:stretch>
            <a:fillRect/>
          </a:stretch>
        </p:blipFill>
        <p:spPr>
          <a:xfrm>
            <a:off x="10745585" y="0"/>
            <a:ext cx="1446415" cy="2410692"/>
          </a:xfrm>
          <a:prstGeom prst="rect">
            <a:avLst/>
          </a:prstGeom>
          <a:ln w="12700">
            <a:miter lim="400000"/>
          </a:ln>
        </p:spPr>
      </p:pic>
      <p:sp>
        <p:nvSpPr>
          <p:cNvPr id="40" name="Body Level One…"/>
          <p:cNvSpPr txBox="1">
            <a:spLocks noGrp="1"/>
          </p:cNvSpPr>
          <p:nvPr>
            <p:ph type="body" sz="quarter" idx="1" hasCustomPrompt="1"/>
          </p:nvPr>
        </p:nvSpPr>
        <p:spPr>
          <a:xfrm>
            <a:off x="694113" y="811795"/>
            <a:ext cx="8012112" cy="1333501"/>
          </a:xfrm>
          <a:prstGeom prst="rect">
            <a:avLst/>
          </a:prstGeom>
        </p:spPr>
        <p:txBody>
          <a:bodyPr>
            <a:normAutofit/>
          </a:bodyPr>
          <a:lstStyle>
            <a:lvl1pPr>
              <a:defRPr sz="4800">
                <a:latin typeface="Arial Black"/>
                <a:ea typeface="Arial Black"/>
                <a:cs typeface="Arial Black"/>
                <a:sym typeface="Arial Black"/>
              </a:defRPr>
            </a:lvl1pPr>
            <a:lvl2pPr marL="914400" indent="-457200">
              <a:defRPr sz="4800">
                <a:latin typeface="Arial Black"/>
                <a:ea typeface="Arial Black"/>
                <a:cs typeface="Arial Black"/>
                <a:sym typeface="Arial Black"/>
              </a:defRPr>
            </a:lvl2pPr>
            <a:lvl3pPr marL="1463039" indent="-548639">
              <a:defRPr sz="4800">
                <a:latin typeface="Arial Black"/>
                <a:ea typeface="Arial Black"/>
                <a:cs typeface="Arial Black"/>
                <a:sym typeface="Arial Black"/>
              </a:defRPr>
            </a:lvl3pPr>
            <a:lvl4pPr marL="1981200" indent="-609600">
              <a:defRPr sz="4800">
                <a:latin typeface="Arial Black"/>
                <a:ea typeface="Arial Black"/>
                <a:cs typeface="Arial Black"/>
                <a:sym typeface="Arial Black"/>
              </a:defRPr>
            </a:lvl4pPr>
            <a:lvl5pPr marL="2438400" indent="-609600">
              <a:defRPr sz="4800">
                <a:latin typeface="Arial Black"/>
                <a:ea typeface="Arial Black"/>
                <a:cs typeface="Arial Black"/>
                <a:sym typeface="Arial Black"/>
              </a:defRPr>
            </a:lvl5pPr>
          </a:lstStyle>
          <a:p>
            <a:r>
              <a:t>Click to edit slide title</a:t>
            </a:r>
          </a:p>
          <a:p>
            <a:pPr lvl="1"/>
            <a:endParaRPr/>
          </a:p>
          <a:p>
            <a:pPr lvl="2"/>
            <a:endParaRPr/>
          </a:p>
          <a:p>
            <a:pPr lvl="3"/>
            <a:endParaRPr/>
          </a:p>
          <a:p>
            <a:pPr lvl="4"/>
            <a:endParaRPr/>
          </a:p>
        </p:txBody>
      </p:sp>
      <p:sp>
        <p:nvSpPr>
          <p:cNvPr id="41" name="Text Placeholder 2"/>
          <p:cNvSpPr>
            <a:spLocks noGrp="1"/>
          </p:cNvSpPr>
          <p:nvPr>
            <p:ph type="body" sz="quarter" idx="21" hasCustomPrompt="1"/>
          </p:nvPr>
        </p:nvSpPr>
        <p:spPr>
          <a:xfrm>
            <a:off x="693738" y="2144713"/>
            <a:ext cx="8012111" cy="739776"/>
          </a:xfrm>
          <a:prstGeom prst="rect">
            <a:avLst/>
          </a:prstGeom>
        </p:spPr>
        <p:txBody>
          <a:bodyPr>
            <a:normAutofit/>
          </a:bodyPr>
          <a:lstStyle/>
          <a:p>
            <a:r>
              <a:t>Click to edit slide text content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lide Content Hot Pink Trim">
    <p:bg>
      <p:bgPr>
        <a:solidFill>
          <a:schemeClr val="accent3"/>
        </a:solidFill>
        <a:effectLst/>
      </p:bgPr>
    </p:bg>
    <p:spTree>
      <p:nvGrpSpPr>
        <p:cNvPr id="1" name=""/>
        <p:cNvGrpSpPr/>
        <p:nvPr/>
      </p:nvGrpSpPr>
      <p:grpSpPr>
        <a:xfrm>
          <a:off x="0" y="0"/>
          <a:ext cx="0" cy="0"/>
          <a:chOff x="0" y="0"/>
          <a:chExt cx="0" cy="0"/>
        </a:xfrm>
      </p:grpSpPr>
      <p:sp>
        <p:nvSpPr>
          <p:cNvPr id="49" name="Rectangle 7"/>
          <p:cNvSpPr/>
          <p:nvPr/>
        </p:nvSpPr>
        <p:spPr>
          <a:xfrm>
            <a:off x="270587" y="261257"/>
            <a:ext cx="11681928" cy="6326155"/>
          </a:xfrm>
          <a:prstGeom prst="rect">
            <a:avLst/>
          </a:prstGeom>
          <a:solidFill>
            <a:srgbClr val="FFFFFF"/>
          </a:solidFill>
          <a:ln w="12700">
            <a:miter lim="400000"/>
          </a:ln>
        </p:spPr>
        <p:txBody>
          <a:bodyPr lIns="45719" rIns="45719" anchor="ctr"/>
          <a:lstStyle/>
          <a:p>
            <a:pPr algn="ctr">
              <a:defRPr>
                <a:solidFill>
                  <a:schemeClr val="accent6"/>
                </a:solidFill>
              </a:defRPr>
            </a:pPr>
            <a:endParaRPr/>
          </a:p>
        </p:txBody>
      </p:sp>
      <p:pic>
        <p:nvPicPr>
          <p:cNvPr id="50" name="Picture 8" descr="Picture 8"/>
          <p:cNvPicPr>
            <a:picLocks noChangeAspect="1"/>
          </p:cNvPicPr>
          <p:nvPr/>
        </p:nvPicPr>
        <p:blipFill>
          <a:blip r:embed="rId2"/>
          <a:stretch>
            <a:fillRect/>
          </a:stretch>
        </p:blipFill>
        <p:spPr>
          <a:xfrm>
            <a:off x="0" y="3832166"/>
            <a:ext cx="1847058" cy="3025834"/>
          </a:xfrm>
          <a:prstGeom prst="rect">
            <a:avLst/>
          </a:prstGeom>
          <a:ln w="12700">
            <a:miter lim="400000"/>
          </a:ln>
        </p:spPr>
      </p:pic>
      <p:pic>
        <p:nvPicPr>
          <p:cNvPr id="51" name="Picture 10" descr="Picture 10"/>
          <p:cNvPicPr>
            <a:picLocks noChangeAspect="1"/>
          </p:cNvPicPr>
          <p:nvPr/>
        </p:nvPicPr>
        <p:blipFill>
          <a:blip r:embed="rId3"/>
          <a:stretch>
            <a:fillRect/>
          </a:stretch>
        </p:blipFill>
        <p:spPr>
          <a:xfrm>
            <a:off x="10745585" y="0"/>
            <a:ext cx="1446415" cy="2410692"/>
          </a:xfrm>
          <a:prstGeom prst="rect">
            <a:avLst/>
          </a:prstGeom>
          <a:ln w="12700">
            <a:miter lim="400000"/>
          </a:ln>
        </p:spPr>
      </p:pic>
      <p:sp>
        <p:nvSpPr>
          <p:cNvPr id="52" name="Body Level One…"/>
          <p:cNvSpPr txBox="1">
            <a:spLocks noGrp="1"/>
          </p:cNvSpPr>
          <p:nvPr>
            <p:ph type="body" sz="quarter" idx="1" hasCustomPrompt="1"/>
          </p:nvPr>
        </p:nvSpPr>
        <p:spPr>
          <a:xfrm>
            <a:off x="694113" y="811795"/>
            <a:ext cx="8012112" cy="1333501"/>
          </a:xfrm>
          <a:prstGeom prst="rect">
            <a:avLst/>
          </a:prstGeom>
        </p:spPr>
        <p:txBody>
          <a:bodyPr>
            <a:normAutofit/>
          </a:bodyPr>
          <a:lstStyle>
            <a:lvl1pPr>
              <a:defRPr sz="4800">
                <a:latin typeface="Arial Black"/>
                <a:ea typeface="Arial Black"/>
                <a:cs typeface="Arial Black"/>
                <a:sym typeface="Arial Black"/>
              </a:defRPr>
            </a:lvl1pPr>
            <a:lvl2pPr marL="914400" indent="-457200">
              <a:defRPr sz="4800">
                <a:latin typeface="Arial Black"/>
                <a:ea typeface="Arial Black"/>
                <a:cs typeface="Arial Black"/>
                <a:sym typeface="Arial Black"/>
              </a:defRPr>
            </a:lvl2pPr>
            <a:lvl3pPr marL="1463039" indent="-548639">
              <a:defRPr sz="4800">
                <a:latin typeface="Arial Black"/>
                <a:ea typeface="Arial Black"/>
                <a:cs typeface="Arial Black"/>
                <a:sym typeface="Arial Black"/>
              </a:defRPr>
            </a:lvl3pPr>
            <a:lvl4pPr marL="1981200" indent="-609600">
              <a:defRPr sz="4800">
                <a:latin typeface="Arial Black"/>
                <a:ea typeface="Arial Black"/>
                <a:cs typeface="Arial Black"/>
                <a:sym typeface="Arial Black"/>
              </a:defRPr>
            </a:lvl4pPr>
            <a:lvl5pPr marL="2438400" indent="-609600">
              <a:defRPr sz="4800">
                <a:latin typeface="Arial Black"/>
                <a:ea typeface="Arial Black"/>
                <a:cs typeface="Arial Black"/>
                <a:sym typeface="Arial Black"/>
              </a:defRPr>
            </a:lvl5pPr>
          </a:lstStyle>
          <a:p>
            <a:r>
              <a:t>Click to edit slide title</a:t>
            </a:r>
          </a:p>
          <a:p>
            <a:pPr lvl="1"/>
            <a:endParaRPr/>
          </a:p>
          <a:p>
            <a:pPr lvl="2"/>
            <a:endParaRPr/>
          </a:p>
          <a:p>
            <a:pPr lvl="3"/>
            <a:endParaRPr/>
          </a:p>
          <a:p>
            <a:pPr lvl="4"/>
            <a:endParaRPr/>
          </a:p>
        </p:txBody>
      </p:sp>
      <p:sp>
        <p:nvSpPr>
          <p:cNvPr id="53" name="Text Placeholder 2"/>
          <p:cNvSpPr>
            <a:spLocks noGrp="1"/>
          </p:cNvSpPr>
          <p:nvPr>
            <p:ph type="body" sz="quarter" idx="21" hasCustomPrompt="1"/>
          </p:nvPr>
        </p:nvSpPr>
        <p:spPr>
          <a:xfrm>
            <a:off x="693738" y="2144713"/>
            <a:ext cx="8012111" cy="739776"/>
          </a:xfrm>
          <a:prstGeom prst="rect">
            <a:avLst/>
          </a:prstGeom>
        </p:spPr>
        <p:txBody>
          <a:bodyPr>
            <a:normAutofit/>
          </a:bodyPr>
          <a:lstStyle/>
          <a:p>
            <a:r>
              <a:t>Click to edit slide text content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lide Content Purple Trim">
    <p:spTree>
      <p:nvGrpSpPr>
        <p:cNvPr id="1" name=""/>
        <p:cNvGrpSpPr/>
        <p:nvPr/>
      </p:nvGrpSpPr>
      <p:grpSpPr>
        <a:xfrm>
          <a:off x="0" y="0"/>
          <a:ext cx="0" cy="0"/>
          <a:chOff x="0" y="0"/>
          <a:chExt cx="0" cy="0"/>
        </a:xfrm>
      </p:grpSpPr>
      <p:sp>
        <p:nvSpPr>
          <p:cNvPr id="61" name="Rectangle 7"/>
          <p:cNvSpPr/>
          <p:nvPr/>
        </p:nvSpPr>
        <p:spPr>
          <a:xfrm>
            <a:off x="270587" y="261257"/>
            <a:ext cx="11681928" cy="6326155"/>
          </a:xfrm>
          <a:prstGeom prst="rect">
            <a:avLst/>
          </a:prstGeom>
          <a:solidFill>
            <a:srgbClr val="FFFFFF"/>
          </a:solidFill>
          <a:ln w="12700">
            <a:miter lim="400000"/>
          </a:ln>
        </p:spPr>
        <p:txBody>
          <a:bodyPr lIns="45719" rIns="45719" anchor="ctr"/>
          <a:lstStyle/>
          <a:p>
            <a:pPr algn="ctr">
              <a:defRPr>
                <a:solidFill>
                  <a:schemeClr val="accent6"/>
                </a:solidFill>
              </a:defRPr>
            </a:pPr>
            <a:endParaRPr/>
          </a:p>
        </p:txBody>
      </p:sp>
      <p:pic>
        <p:nvPicPr>
          <p:cNvPr id="62" name="Picture 8" descr="Picture 8"/>
          <p:cNvPicPr>
            <a:picLocks noChangeAspect="1"/>
          </p:cNvPicPr>
          <p:nvPr/>
        </p:nvPicPr>
        <p:blipFill>
          <a:blip r:embed="rId2"/>
          <a:stretch>
            <a:fillRect/>
          </a:stretch>
        </p:blipFill>
        <p:spPr>
          <a:xfrm>
            <a:off x="0" y="3832166"/>
            <a:ext cx="1847058" cy="3025834"/>
          </a:xfrm>
          <a:prstGeom prst="rect">
            <a:avLst/>
          </a:prstGeom>
          <a:ln w="12700">
            <a:miter lim="400000"/>
          </a:ln>
        </p:spPr>
      </p:pic>
      <p:pic>
        <p:nvPicPr>
          <p:cNvPr id="63" name="Picture 10" descr="Picture 10"/>
          <p:cNvPicPr>
            <a:picLocks noChangeAspect="1"/>
          </p:cNvPicPr>
          <p:nvPr/>
        </p:nvPicPr>
        <p:blipFill>
          <a:blip r:embed="rId3"/>
          <a:stretch>
            <a:fillRect/>
          </a:stretch>
        </p:blipFill>
        <p:spPr>
          <a:xfrm>
            <a:off x="10745585" y="0"/>
            <a:ext cx="1446415" cy="2410692"/>
          </a:xfrm>
          <a:prstGeom prst="rect">
            <a:avLst/>
          </a:prstGeom>
          <a:ln w="12700">
            <a:miter lim="400000"/>
          </a:ln>
        </p:spPr>
      </p:pic>
      <p:sp>
        <p:nvSpPr>
          <p:cNvPr id="64" name="Body Level One…"/>
          <p:cNvSpPr txBox="1">
            <a:spLocks noGrp="1"/>
          </p:cNvSpPr>
          <p:nvPr>
            <p:ph type="body" sz="quarter" idx="1" hasCustomPrompt="1"/>
          </p:nvPr>
        </p:nvSpPr>
        <p:spPr>
          <a:xfrm>
            <a:off x="694113" y="811795"/>
            <a:ext cx="8012112" cy="1333501"/>
          </a:xfrm>
          <a:prstGeom prst="rect">
            <a:avLst/>
          </a:prstGeom>
        </p:spPr>
        <p:txBody>
          <a:bodyPr>
            <a:normAutofit/>
          </a:bodyPr>
          <a:lstStyle>
            <a:lvl1pPr>
              <a:defRPr sz="4800">
                <a:latin typeface="Arial Black"/>
                <a:ea typeface="Arial Black"/>
                <a:cs typeface="Arial Black"/>
                <a:sym typeface="Arial Black"/>
              </a:defRPr>
            </a:lvl1pPr>
            <a:lvl2pPr marL="914400" indent="-457200">
              <a:defRPr sz="4800">
                <a:latin typeface="Arial Black"/>
                <a:ea typeface="Arial Black"/>
                <a:cs typeface="Arial Black"/>
                <a:sym typeface="Arial Black"/>
              </a:defRPr>
            </a:lvl2pPr>
            <a:lvl3pPr marL="1463039" indent="-548639">
              <a:defRPr sz="4800">
                <a:latin typeface="Arial Black"/>
                <a:ea typeface="Arial Black"/>
                <a:cs typeface="Arial Black"/>
                <a:sym typeface="Arial Black"/>
              </a:defRPr>
            </a:lvl3pPr>
            <a:lvl4pPr marL="1981200" indent="-609600">
              <a:defRPr sz="4800">
                <a:latin typeface="Arial Black"/>
                <a:ea typeface="Arial Black"/>
                <a:cs typeface="Arial Black"/>
                <a:sym typeface="Arial Black"/>
              </a:defRPr>
            </a:lvl4pPr>
            <a:lvl5pPr marL="2438400" indent="-609600">
              <a:defRPr sz="4800">
                <a:latin typeface="Arial Black"/>
                <a:ea typeface="Arial Black"/>
                <a:cs typeface="Arial Black"/>
                <a:sym typeface="Arial Black"/>
              </a:defRPr>
            </a:lvl5pPr>
          </a:lstStyle>
          <a:p>
            <a:r>
              <a:t>Click to edit slide title</a:t>
            </a:r>
          </a:p>
          <a:p>
            <a:pPr lvl="1"/>
            <a:endParaRPr/>
          </a:p>
          <a:p>
            <a:pPr lvl="2"/>
            <a:endParaRPr/>
          </a:p>
          <a:p>
            <a:pPr lvl="3"/>
            <a:endParaRPr/>
          </a:p>
          <a:p>
            <a:pPr lvl="4"/>
            <a:endParaRPr/>
          </a:p>
        </p:txBody>
      </p:sp>
      <p:sp>
        <p:nvSpPr>
          <p:cNvPr id="65" name="Text Placeholder 2"/>
          <p:cNvSpPr>
            <a:spLocks noGrp="1"/>
          </p:cNvSpPr>
          <p:nvPr>
            <p:ph type="body" sz="quarter" idx="21" hasCustomPrompt="1"/>
          </p:nvPr>
        </p:nvSpPr>
        <p:spPr>
          <a:xfrm>
            <a:off x="693738" y="2144713"/>
            <a:ext cx="8012111" cy="739776"/>
          </a:xfrm>
          <a:prstGeom prst="rect">
            <a:avLst/>
          </a:prstGeom>
        </p:spPr>
        <p:txBody>
          <a:bodyPr>
            <a:normAutofit/>
          </a:bodyPr>
          <a:lstStyle/>
          <a:p>
            <a:r>
              <a:t>Click to edit slide text content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Slide Content Lilac Trim">
    <p:bg>
      <p:bgPr>
        <a:solidFill>
          <a:schemeClr val="accent2"/>
        </a:solidFill>
        <a:effectLst/>
      </p:bgPr>
    </p:bg>
    <p:spTree>
      <p:nvGrpSpPr>
        <p:cNvPr id="1" name=""/>
        <p:cNvGrpSpPr/>
        <p:nvPr/>
      </p:nvGrpSpPr>
      <p:grpSpPr>
        <a:xfrm>
          <a:off x="0" y="0"/>
          <a:ext cx="0" cy="0"/>
          <a:chOff x="0" y="0"/>
          <a:chExt cx="0" cy="0"/>
        </a:xfrm>
      </p:grpSpPr>
      <p:sp>
        <p:nvSpPr>
          <p:cNvPr id="73" name="Rectangle 7"/>
          <p:cNvSpPr/>
          <p:nvPr/>
        </p:nvSpPr>
        <p:spPr>
          <a:xfrm>
            <a:off x="270587" y="261257"/>
            <a:ext cx="11681928" cy="6326155"/>
          </a:xfrm>
          <a:prstGeom prst="rect">
            <a:avLst/>
          </a:prstGeom>
          <a:solidFill>
            <a:srgbClr val="FFFFFF"/>
          </a:solidFill>
          <a:ln w="12700">
            <a:miter lim="400000"/>
          </a:ln>
        </p:spPr>
        <p:txBody>
          <a:bodyPr lIns="45719" rIns="45719" anchor="ctr"/>
          <a:lstStyle/>
          <a:p>
            <a:pPr algn="ctr">
              <a:defRPr>
                <a:solidFill>
                  <a:schemeClr val="accent6"/>
                </a:solidFill>
              </a:defRPr>
            </a:pPr>
            <a:endParaRPr/>
          </a:p>
        </p:txBody>
      </p:sp>
      <p:pic>
        <p:nvPicPr>
          <p:cNvPr id="74" name="Picture 8" descr="Picture 8"/>
          <p:cNvPicPr>
            <a:picLocks noChangeAspect="1"/>
          </p:cNvPicPr>
          <p:nvPr/>
        </p:nvPicPr>
        <p:blipFill>
          <a:blip r:embed="rId2"/>
          <a:stretch>
            <a:fillRect/>
          </a:stretch>
        </p:blipFill>
        <p:spPr>
          <a:xfrm>
            <a:off x="0" y="3832166"/>
            <a:ext cx="1847058" cy="3025834"/>
          </a:xfrm>
          <a:prstGeom prst="rect">
            <a:avLst/>
          </a:prstGeom>
          <a:ln w="12700">
            <a:miter lim="400000"/>
          </a:ln>
        </p:spPr>
      </p:pic>
      <p:pic>
        <p:nvPicPr>
          <p:cNvPr id="75" name="Picture 10" descr="Picture 10"/>
          <p:cNvPicPr>
            <a:picLocks noChangeAspect="1"/>
          </p:cNvPicPr>
          <p:nvPr/>
        </p:nvPicPr>
        <p:blipFill>
          <a:blip r:embed="rId3"/>
          <a:stretch>
            <a:fillRect/>
          </a:stretch>
        </p:blipFill>
        <p:spPr>
          <a:xfrm>
            <a:off x="10745585" y="0"/>
            <a:ext cx="1446415" cy="2410692"/>
          </a:xfrm>
          <a:prstGeom prst="rect">
            <a:avLst/>
          </a:prstGeom>
          <a:ln w="12700">
            <a:miter lim="400000"/>
          </a:ln>
        </p:spPr>
      </p:pic>
      <p:sp>
        <p:nvSpPr>
          <p:cNvPr id="76" name="Body Level One…"/>
          <p:cNvSpPr txBox="1">
            <a:spLocks noGrp="1"/>
          </p:cNvSpPr>
          <p:nvPr>
            <p:ph type="body" sz="quarter" idx="1" hasCustomPrompt="1"/>
          </p:nvPr>
        </p:nvSpPr>
        <p:spPr>
          <a:xfrm>
            <a:off x="694113" y="811795"/>
            <a:ext cx="8012112" cy="1333501"/>
          </a:xfrm>
          <a:prstGeom prst="rect">
            <a:avLst/>
          </a:prstGeom>
        </p:spPr>
        <p:txBody>
          <a:bodyPr>
            <a:normAutofit/>
          </a:bodyPr>
          <a:lstStyle>
            <a:lvl1pPr>
              <a:defRPr sz="4800">
                <a:latin typeface="Arial Black"/>
                <a:ea typeface="Arial Black"/>
                <a:cs typeface="Arial Black"/>
                <a:sym typeface="Arial Black"/>
              </a:defRPr>
            </a:lvl1pPr>
            <a:lvl2pPr marL="914400" indent="-457200">
              <a:defRPr sz="4800">
                <a:latin typeface="Arial Black"/>
                <a:ea typeface="Arial Black"/>
                <a:cs typeface="Arial Black"/>
                <a:sym typeface="Arial Black"/>
              </a:defRPr>
            </a:lvl2pPr>
            <a:lvl3pPr marL="1463039" indent="-548639">
              <a:defRPr sz="4800">
                <a:latin typeface="Arial Black"/>
                <a:ea typeface="Arial Black"/>
                <a:cs typeface="Arial Black"/>
                <a:sym typeface="Arial Black"/>
              </a:defRPr>
            </a:lvl3pPr>
            <a:lvl4pPr marL="1981200" indent="-609600">
              <a:defRPr sz="4800">
                <a:latin typeface="Arial Black"/>
                <a:ea typeface="Arial Black"/>
                <a:cs typeface="Arial Black"/>
                <a:sym typeface="Arial Black"/>
              </a:defRPr>
            </a:lvl4pPr>
            <a:lvl5pPr marL="2438400" indent="-609600">
              <a:defRPr sz="4800">
                <a:latin typeface="Arial Black"/>
                <a:ea typeface="Arial Black"/>
                <a:cs typeface="Arial Black"/>
                <a:sym typeface="Arial Black"/>
              </a:defRPr>
            </a:lvl5pPr>
          </a:lstStyle>
          <a:p>
            <a:r>
              <a:t>Click to edit slide title</a:t>
            </a:r>
          </a:p>
          <a:p>
            <a:pPr lvl="1"/>
            <a:endParaRPr/>
          </a:p>
          <a:p>
            <a:pPr lvl="2"/>
            <a:endParaRPr/>
          </a:p>
          <a:p>
            <a:pPr lvl="3"/>
            <a:endParaRPr/>
          </a:p>
          <a:p>
            <a:pPr lvl="4"/>
            <a:endParaRPr/>
          </a:p>
        </p:txBody>
      </p:sp>
      <p:sp>
        <p:nvSpPr>
          <p:cNvPr id="77" name="Text Placeholder 2"/>
          <p:cNvSpPr>
            <a:spLocks noGrp="1"/>
          </p:cNvSpPr>
          <p:nvPr>
            <p:ph type="body" sz="quarter" idx="21" hasCustomPrompt="1"/>
          </p:nvPr>
        </p:nvSpPr>
        <p:spPr>
          <a:xfrm>
            <a:off x="693738" y="2144713"/>
            <a:ext cx="8012111" cy="739776"/>
          </a:xfrm>
          <a:prstGeom prst="rect">
            <a:avLst/>
          </a:prstGeom>
        </p:spPr>
        <p:txBody>
          <a:bodyPr>
            <a:normAutofit/>
          </a:bodyPr>
          <a:lstStyle/>
          <a:p>
            <a:r>
              <a:t>Click to edit slide text content</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Slide Content Turquoise Trim">
    <p:bg>
      <p:bgPr>
        <a:solidFill>
          <a:schemeClr val="accent5"/>
        </a:solidFill>
        <a:effectLst/>
      </p:bgPr>
    </p:bg>
    <p:spTree>
      <p:nvGrpSpPr>
        <p:cNvPr id="1" name=""/>
        <p:cNvGrpSpPr/>
        <p:nvPr/>
      </p:nvGrpSpPr>
      <p:grpSpPr>
        <a:xfrm>
          <a:off x="0" y="0"/>
          <a:ext cx="0" cy="0"/>
          <a:chOff x="0" y="0"/>
          <a:chExt cx="0" cy="0"/>
        </a:xfrm>
      </p:grpSpPr>
      <p:sp>
        <p:nvSpPr>
          <p:cNvPr id="85" name="Rectangle 7"/>
          <p:cNvSpPr/>
          <p:nvPr/>
        </p:nvSpPr>
        <p:spPr>
          <a:xfrm>
            <a:off x="270587" y="261257"/>
            <a:ext cx="11681928" cy="6326155"/>
          </a:xfrm>
          <a:prstGeom prst="rect">
            <a:avLst/>
          </a:prstGeom>
          <a:solidFill>
            <a:srgbClr val="FFFFFF"/>
          </a:solidFill>
          <a:ln w="12700">
            <a:miter lim="400000"/>
          </a:ln>
        </p:spPr>
        <p:txBody>
          <a:bodyPr lIns="45719" rIns="45719" anchor="ctr"/>
          <a:lstStyle/>
          <a:p>
            <a:pPr algn="ctr">
              <a:defRPr>
                <a:solidFill>
                  <a:schemeClr val="accent6"/>
                </a:solidFill>
              </a:defRPr>
            </a:pPr>
            <a:endParaRPr/>
          </a:p>
        </p:txBody>
      </p:sp>
      <p:pic>
        <p:nvPicPr>
          <p:cNvPr id="86" name="Picture 8" descr="Picture 8"/>
          <p:cNvPicPr>
            <a:picLocks noChangeAspect="1"/>
          </p:cNvPicPr>
          <p:nvPr/>
        </p:nvPicPr>
        <p:blipFill>
          <a:blip r:embed="rId2"/>
          <a:stretch>
            <a:fillRect/>
          </a:stretch>
        </p:blipFill>
        <p:spPr>
          <a:xfrm>
            <a:off x="0" y="3832166"/>
            <a:ext cx="1847058" cy="3025834"/>
          </a:xfrm>
          <a:prstGeom prst="rect">
            <a:avLst/>
          </a:prstGeom>
          <a:ln w="12700">
            <a:miter lim="400000"/>
          </a:ln>
        </p:spPr>
      </p:pic>
      <p:pic>
        <p:nvPicPr>
          <p:cNvPr id="87" name="Picture 10" descr="Picture 10"/>
          <p:cNvPicPr>
            <a:picLocks noChangeAspect="1"/>
          </p:cNvPicPr>
          <p:nvPr/>
        </p:nvPicPr>
        <p:blipFill>
          <a:blip r:embed="rId3"/>
          <a:stretch>
            <a:fillRect/>
          </a:stretch>
        </p:blipFill>
        <p:spPr>
          <a:xfrm>
            <a:off x="10745585" y="0"/>
            <a:ext cx="1446415" cy="2410692"/>
          </a:xfrm>
          <a:prstGeom prst="rect">
            <a:avLst/>
          </a:prstGeom>
          <a:ln w="12700">
            <a:miter lim="400000"/>
          </a:ln>
        </p:spPr>
      </p:pic>
      <p:sp>
        <p:nvSpPr>
          <p:cNvPr id="88" name="Body Level One…"/>
          <p:cNvSpPr txBox="1">
            <a:spLocks noGrp="1"/>
          </p:cNvSpPr>
          <p:nvPr>
            <p:ph type="body" sz="quarter" idx="1" hasCustomPrompt="1"/>
          </p:nvPr>
        </p:nvSpPr>
        <p:spPr>
          <a:xfrm>
            <a:off x="694113" y="811795"/>
            <a:ext cx="8012112" cy="1333501"/>
          </a:xfrm>
          <a:prstGeom prst="rect">
            <a:avLst/>
          </a:prstGeom>
        </p:spPr>
        <p:txBody>
          <a:bodyPr>
            <a:normAutofit/>
          </a:bodyPr>
          <a:lstStyle>
            <a:lvl1pPr>
              <a:defRPr sz="4800">
                <a:latin typeface="Arial Black"/>
                <a:ea typeface="Arial Black"/>
                <a:cs typeface="Arial Black"/>
                <a:sym typeface="Arial Black"/>
              </a:defRPr>
            </a:lvl1pPr>
            <a:lvl2pPr marL="914400" indent="-457200">
              <a:defRPr sz="4800">
                <a:latin typeface="Arial Black"/>
                <a:ea typeface="Arial Black"/>
                <a:cs typeface="Arial Black"/>
                <a:sym typeface="Arial Black"/>
              </a:defRPr>
            </a:lvl2pPr>
            <a:lvl3pPr marL="1463039" indent="-548639">
              <a:defRPr sz="4800">
                <a:latin typeface="Arial Black"/>
                <a:ea typeface="Arial Black"/>
                <a:cs typeface="Arial Black"/>
                <a:sym typeface="Arial Black"/>
              </a:defRPr>
            </a:lvl3pPr>
            <a:lvl4pPr marL="1981200" indent="-609600">
              <a:defRPr sz="4800">
                <a:latin typeface="Arial Black"/>
                <a:ea typeface="Arial Black"/>
                <a:cs typeface="Arial Black"/>
                <a:sym typeface="Arial Black"/>
              </a:defRPr>
            </a:lvl4pPr>
            <a:lvl5pPr marL="2438400" indent="-609600">
              <a:defRPr sz="4800">
                <a:latin typeface="Arial Black"/>
                <a:ea typeface="Arial Black"/>
                <a:cs typeface="Arial Black"/>
                <a:sym typeface="Arial Black"/>
              </a:defRPr>
            </a:lvl5pPr>
          </a:lstStyle>
          <a:p>
            <a:r>
              <a:t>Click to edit slide title</a:t>
            </a:r>
          </a:p>
          <a:p>
            <a:pPr lvl="1"/>
            <a:endParaRPr/>
          </a:p>
          <a:p>
            <a:pPr lvl="2"/>
            <a:endParaRPr/>
          </a:p>
          <a:p>
            <a:pPr lvl="3"/>
            <a:endParaRPr/>
          </a:p>
          <a:p>
            <a:pPr lvl="4"/>
            <a:endParaRPr/>
          </a:p>
        </p:txBody>
      </p:sp>
      <p:sp>
        <p:nvSpPr>
          <p:cNvPr id="89" name="Text Placeholder 2"/>
          <p:cNvSpPr>
            <a:spLocks noGrp="1"/>
          </p:cNvSpPr>
          <p:nvPr>
            <p:ph type="body" sz="quarter" idx="21" hasCustomPrompt="1"/>
          </p:nvPr>
        </p:nvSpPr>
        <p:spPr>
          <a:xfrm>
            <a:off x="693738" y="2144713"/>
            <a:ext cx="8012111" cy="739776"/>
          </a:xfrm>
          <a:prstGeom prst="rect">
            <a:avLst/>
          </a:prstGeom>
        </p:spPr>
        <p:txBody>
          <a:bodyPr>
            <a:normAutofit/>
          </a:bodyPr>
          <a:lstStyle/>
          <a:p>
            <a:r>
              <a:t>Click to edit slide text content</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Slide Content Baby Pink Trim">
    <p:bg>
      <p:bgPr>
        <a:solidFill>
          <a:schemeClr val="accent4"/>
        </a:solidFill>
        <a:effectLst/>
      </p:bgPr>
    </p:bg>
    <p:spTree>
      <p:nvGrpSpPr>
        <p:cNvPr id="1" name=""/>
        <p:cNvGrpSpPr/>
        <p:nvPr/>
      </p:nvGrpSpPr>
      <p:grpSpPr>
        <a:xfrm>
          <a:off x="0" y="0"/>
          <a:ext cx="0" cy="0"/>
          <a:chOff x="0" y="0"/>
          <a:chExt cx="0" cy="0"/>
        </a:xfrm>
      </p:grpSpPr>
      <p:sp>
        <p:nvSpPr>
          <p:cNvPr id="97" name="Rectangle 7"/>
          <p:cNvSpPr/>
          <p:nvPr/>
        </p:nvSpPr>
        <p:spPr>
          <a:xfrm>
            <a:off x="270587" y="261257"/>
            <a:ext cx="11681928" cy="6326155"/>
          </a:xfrm>
          <a:prstGeom prst="rect">
            <a:avLst/>
          </a:prstGeom>
          <a:solidFill>
            <a:srgbClr val="FFFFFF"/>
          </a:solidFill>
          <a:ln w="12700">
            <a:miter lim="400000"/>
          </a:ln>
        </p:spPr>
        <p:txBody>
          <a:bodyPr lIns="45719" rIns="45719" anchor="ctr"/>
          <a:lstStyle/>
          <a:p>
            <a:pPr algn="ctr">
              <a:defRPr>
                <a:solidFill>
                  <a:schemeClr val="accent6"/>
                </a:solidFill>
              </a:defRPr>
            </a:pPr>
            <a:endParaRPr/>
          </a:p>
        </p:txBody>
      </p:sp>
      <p:pic>
        <p:nvPicPr>
          <p:cNvPr id="98" name="Picture 8" descr="Picture 8"/>
          <p:cNvPicPr>
            <a:picLocks noChangeAspect="1"/>
          </p:cNvPicPr>
          <p:nvPr/>
        </p:nvPicPr>
        <p:blipFill>
          <a:blip r:embed="rId2"/>
          <a:stretch>
            <a:fillRect/>
          </a:stretch>
        </p:blipFill>
        <p:spPr>
          <a:xfrm>
            <a:off x="0" y="3832166"/>
            <a:ext cx="1847058" cy="3025834"/>
          </a:xfrm>
          <a:prstGeom prst="rect">
            <a:avLst/>
          </a:prstGeom>
          <a:ln w="12700">
            <a:miter lim="400000"/>
          </a:ln>
        </p:spPr>
      </p:pic>
      <p:pic>
        <p:nvPicPr>
          <p:cNvPr id="99" name="Picture 10" descr="Picture 10"/>
          <p:cNvPicPr>
            <a:picLocks noChangeAspect="1"/>
          </p:cNvPicPr>
          <p:nvPr/>
        </p:nvPicPr>
        <p:blipFill>
          <a:blip r:embed="rId3"/>
          <a:stretch>
            <a:fillRect/>
          </a:stretch>
        </p:blipFill>
        <p:spPr>
          <a:xfrm>
            <a:off x="10745585" y="0"/>
            <a:ext cx="1446415" cy="2410692"/>
          </a:xfrm>
          <a:prstGeom prst="rect">
            <a:avLst/>
          </a:prstGeom>
          <a:ln w="12700">
            <a:miter lim="400000"/>
          </a:ln>
        </p:spPr>
      </p:pic>
      <p:sp>
        <p:nvSpPr>
          <p:cNvPr id="100" name="Body Level One…"/>
          <p:cNvSpPr txBox="1">
            <a:spLocks noGrp="1"/>
          </p:cNvSpPr>
          <p:nvPr>
            <p:ph type="body" sz="quarter" idx="1" hasCustomPrompt="1"/>
          </p:nvPr>
        </p:nvSpPr>
        <p:spPr>
          <a:xfrm>
            <a:off x="694113" y="811795"/>
            <a:ext cx="8012112" cy="1333501"/>
          </a:xfrm>
          <a:prstGeom prst="rect">
            <a:avLst/>
          </a:prstGeom>
        </p:spPr>
        <p:txBody>
          <a:bodyPr>
            <a:normAutofit/>
          </a:bodyPr>
          <a:lstStyle>
            <a:lvl1pPr>
              <a:defRPr sz="4800">
                <a:latin typeface="Arial Black"/>
                <a:ea typeface="Arial Black"/>
                <a:cs typeface="Arial Black"/>
                <a:sym typeface="Arial Black"/>
              </a:defRPr>
            </a:lvl1pPr>
            <a:lvl2pPr marL="914400" indent="-457200">
              <a:defRPr sz="4800">
                <a:latin typeface="Arial Black"/>
                <a:ea typeface="Arial Black"/>
                <a:cs typeface="Arial Black"/>
                <a:sym typeface="Arial Black"/>
              </a:defRPr>
            </a:lvl2pPr>
            <a:lvl3pPr marL="1463039" indent="-548639">
              <a:defRPr sz="4800">
                <a:latin typeface="Arial Black"/>
                <a:ea typeface="Arial Black"/>
                <a:cs typeface="Arial Black"/>
                <a:sym typeface="Arial Black"/>
              </a:defRPr>
            </a:lvl3pPr>
            <a:lvl4pPr marL="1981200" indent="-609600">
              <a:defRPr sz="4800">
                <a:latin typeface="Arial Black"/>
                <a:ea typeface="Arial Black"/>
                <a:cs typeface="Arial Black"/>
                <a:sym typeface="Arial Black"/>
              </a:defRPr>
            </a:lvl4pPr>
            <a:lvl5pPr marL="2438400" indent="-609600">
              <a:defRPr sz="4800">
                <a:latin typeface="Arial Black"/>
                <a:ea typeface="Arial Black"/>
                <a:cs typeface="Arial Black"/>
                <a:sym typeface="Arial Black"/>
              </a:defRPr>
            </a:lvl5pPr>
          </a:lstStyle>
          <a:p>
            <a:r>
              <a:t>Click to edit slide title</a:t>
            </a:r>
          </a:p>
          <a:p>
            <a:pPr lvl="1"/>
            <a:endParaRPr/>
          </a:p>
          <a:p>
            <a:pPr lvl="2"/>
            <a:endParaRPr/>
          </a:p>
          <a:p>
            <a:pPr lvl="3"/>
            <a:endParaRPr/>
          </a:p>
          <a:p>
            <a:pPr lvl="4"/>
            <a:endParaRPr/>
          </a:p>
        </p:txBody>
      </p:sp>
      <p:sp>
        <p:nvSpPr>
          <p:cNvPr id="101" name="Text Placeholder 2"/>
          <p:cNvSpPr>
            <a:spLocks noGrp="1"/>
          </p:cNvSpPr>
          <p:nvPr>
            <p:ph type="body" sz="quarter" idx="21" hasCustomPrompt="1"/>
          </p:nvPr>
        </p:nvSpPr>
        <p:spPr>
          <a:xfrm>
            <a:off x="693738" y="2144713"/>
            <a:ext cx="8012111" cy="739776"/>
          </a:xfrm>
          <a:prstGeom prst="rect">
            <a:avLst/>
          </a:prstGeom>
        </p:spPr>
        <p:txBody>
          <a:bodyPr>
            <a:normAutofit/>
          </a:bodyPr>
          <a:lstStyle/>
          <a:p>
            <a:r>
              <a:t>Click to edit slide text content</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Slide Content Purple Trim">
    <p:spTree>
      <p:nvGrpSpPr>
        <p:cNvPr id="1" name=""/>
        <p:cNvGrpSpPr/>
        <p:nvPr/>
      </p:nvGrpSpPr>
      <p:grpSpPr>
        <a:xfrm>
          <a:off x="0" y="0"/>
          <a:ext cx="0" cy="0"/>
          <a:chOff x="0" y="0"/>
          <a:chExt cx="0" cy="0"/>
        </a:xfrm>
      </p:grpSpPr>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Content Navy Trim">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DBD9EA-CAC7-8DA7-61ED-E517E295CE99}"/>
              </a:ext>
            </a:extLst>
          </p:cNvPr>
          <p:cNvSpPr>
            <a:spLocks noGrp="1"/>
          </p:cNvSpPr>
          <p:nvPr>
            <p:ph type="sldNum" sz="quarter" idx="12"/>
          </p:nvPr>
        </p:nvSpPr>
        <p:spPr>
          <a:xfrm>
            <a:off x="11612879" y="6572481"/>
            <a:ext cx="374074" cy="365125"/>
          </a:xfrm>
          <a:prstGeom prst="rect">
            <a:avLst/>
          </a:prstGeom>
        </p:spPr>
        <p:txBody>
          <a:bodyPr/>
          <a:lstStyle/>
          <a:p>
            <a:fld id="{DC4F0F5F-C16B-4A8F-9AC7-A1409EE63DF3}" type="slidenum">
              <a:rPr lang="en-GB" smtClean="0"/>
              <a:t>‹#›</a:t>
            </a:fld>
            <a:endParaRPr lang="en-GB"/>
          </a:p>
        </p:txBody>
      </p:sp>
      <p:pic>
        <p:nvPicPr>
          <p:cNvPr id="9" name="Picture 8" descr="A colorful lines on a black background">
            <a:extLst>
              <a:ext uri="{FF2B5EF4-FFF2-40B4-BE49-F238E27FC236}">
                <a16:creationId xmlns:a16="http://schemas.microsoft.com/office/drawing/2014/main" id="{7A312D52-8B7A-5387-1AF2-5099B719D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32166"/>
            <a:ext cx="1847058" cy="3025833"/>
          </a:xfrm>
          <a:prstGeom prst="rect">
            <a:avLst/>
          </a:prstGeom>
        </p:spPr>
      </p:pic>
      <p:pic>
        <p:nvPicPr>
          <p:cNvPr id="11" name="Picture 10" descr="A colorful background with different colors">
            <a:extLst>
              <a:ext uri="{FF2B5EF4-FFF2-40B4-BE49-F238E27FC236}">
                <a16:creationId xmlns:a16="http://schemas.microsoft.com/office/drawing/2014/main" id="{6622A182-DD9E-3E3D-55E1-DD554CA6CB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5586" y="0"/>
            <a:ext cx="1446414" cy="2410691"/>
          </a:xfrm>
          <a:prstGeom prst="rect">
            <a:avLst/>
          </a:prstGeom>
        </p:spPr>
      </p:pic>
      <p:sp>
        <p:nvSpPr>
          <p:cNvPr id="4" name="Text Placeholder 3">
            <a:extLst>
              <a:ext uri="{FF2B5EF4-FFF2-40B4-BE49-F238E27FC236}">
                <a16:creationId xmlns:a16="http://schemas.microsoft.com/office/drawing/2014/main" id="{D706282A-F341-546F-76C7-DC8933D6C45D}"/>
              </a:ext>
            </a:extLst>
          </p:cNvPr>
          <p:cNvSpPr>
            <a:spLocks noGrp="1"/>
          </p:cNvSpPr>
          <p:nvPr>
            <p:ph type="body" sz="quarter" idx="13" hasCustomPrompt="1"/>
          </p:nvPr>
        </p:nvSpPr>
        <p:spPr>
          <a:xfrm>
            <a:off x="694113" y="811796"/>
            <a:ext cx="8012112" cy="1333500"/>
          </a:xfrm>
          <a:prstGeom prst="rect">
            <a:avLst/>
          </a:prstGeom>
        </p:spPr>
        <p:txBody>
          <a:bodyPr>
            <a:normAutofit/>
          </a:bodyPr>
          <a:lstStyle>
            <a:lvl1pPr>
              <a:defRPr sz="4800">
                <a:solidFill>
                  <a:schemeClr val="accent6"/>
                </a:solidFill>
                <a:latin typeface="+mj-lt"/>
              </a:defRPr>
            </a:lvl1pPr>
          </a:lstStyle>
          <a:p>
            <a:pPr lvl="0"/>
            <a:r>
              <a:rPr lang="en-GB"/>
              <a:t>Click to edit slide title</a:t>
            </a:r>
          </a:p>
        </p:txBody>
      </p:sp>
      <p:sp>
        <p:nvSpPr>
          <p:cNvPr id="3" name="Text Placeholder 2">
            <a:extLst>
              <a:ext uri="{FF2B5EF4-FFF2-40B4-BE49-F238E27FC236}">
                <a16:creationId xmlns:a16="http://schemas.microsoft.com/office/drawing/2014/main" id="{7CE420B7-9414-212F-1806-ECDC597DF420}"/>
              </a:ext>
            </a:extLst>
          </p:cNvPr>
          <p:cNvSpPr>
            <a:spLocks noGrp="1"/>
          </p:cNvSpPr>
          <p:nvPr>
            <p:ph type="body" sz="quarter" idx="14" hasCustomPrompt="1"/>
          </p:nvPr>
        </p:nvSpPr>
        <p:spPr>
          <a:xfrm>
            <a:off x="693738" y="2144713"/>
            <a:ext cx="8012112" cy="739775"/>
          </a:xfrm>
          <a:prstGeom prst="rect">
            <a:avLst/>
          </a:prstGeom>
        </p:spPr>
        <p:txBody>
          <a:bodyPr/>
          <a:lstStyle>
            <a:lvl1pPr>
              <a:defRPr/>
            </a:lvl1pPr>
          </a:lstStyle>
          <a:p>
            <a:pPr lvl="0"/>
            <a:r>
              <a:rPr lang="en-US"/>
              <a:t>Click to edit slide text content</a:t>
            </a:r>
          </a:p>
        </p:txBody>
      </p:sp>
    </p:spTree>
    <p:extLst>
      <p:ext uri="{BB962C8B-B14F-4D97-AF65-F5344CB8AC3E}">
        <p14:creationId xmlns:p14="http://schemas.microsoft.com/office/powerpoint/2010/main" val="2265567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Divider 2">
    <p:spTree>
      <p:nvGrpSpPr>
        <p:cNvPr id="1" name=""/>
        <p:cNvGrpSpPr/>
        <p:nvPr/>
      </p:nvGrpSpPr>
      <p:grpSpPr>
        <a:xfrm>
          <a:off x="0" y="0"/>
          <a:ext cx="0" cy="0"/>
          <a:chOff x="0" y="0"/>
          <a:chExt cx="0" cy="0"/>
        </a:xfrm>
      </p:grpSpPr>
      <p:sp>
        <p:nvSpPr>
          <p:cNvPr id="116" name="Rectangle 7"/>
          <p:cNvSpPr/>
          <p:nvPr/>
        </p:nvSpPr>
        <p:spPr>
          <a:xfrm>
            <a:off x="270587" y="261257"/>
            <a:ext cx="11681928" cy="6326155"/>
          </a:xfrm>
          <a:prstGeom prst="rect">
            <a:avLst/>
          </a:prstGeom>
          <a:solidFill>
            <a:srgbClr val="FFFFFF"/>
          </a:solidFill>
          <a:ln w="12700">
            <a:miter lim="400000"/>
          </a:ln>
        </p:spPr>
        <p:txBody>
          <a:bodyPr lIns="45719" rIns="45719" anchor="ctr"/>
          <a:lstStyle/>
          <a:p>
            <a:pPr algn="ctr">
              <a:defRPr>
                <a:solidFill>
                  <a:schemeClr val="accent6"/>
                </a:solidFill>
              </a:defRPr>
            </a:pPr>
            <a:endParaRPr/>
          </a:p>
        </p:txBody>
      </p:sp>
      <p:pic>
        <p:nvPicPr>
          <p:cNvPr id="117" name="Picture 8" descr="Picture 8"/>
          <p:cNvPicPr>
            <a:picLocks noChangeAspect="1"/>
          </p:cNvPicPr>
          <p:nvPr/>
        </p:nvPicPr>
        <p:blipFill>
          <a:blip r:embed="rId2"/>
          <a:stretch>
            <a:fillRect/>
          </a:stretch>
        </p:blipFill>
        <p:spPr>
          <a:xfrm>
            <a:off x="0" y="980902"/>
            <a:ext cx="3587554" cy="5877098"/>
          </a:xfrm>
          <a:prstGeom prst="rect">
            <a:avLst/>
          </a:prstGeom>
          <a:ln w="12700">
            <a:miter lim="400000"/>
          </a:ln>
        </p:spPr>
      </p:pic>
      <p:pic>
        <p:nvPicPr>
          <p:cNvPr id="118" name="Picture 10" descr="Picture 10"/>
          <p:cNvPicPr>
            <a:picLocks noChangeAspect="1"/>
          </p:cNvPicPr>
          <p:nvPr/>
        </p:nvPicPr>
        <p:blipFill>
          <a:blip r:embed="rId3"/>
          <a:stretch>
            <a:fillRect/>
          </a:stretch>
        </p:blipFill>
        <p:spPr>
          <a:xfrm>
            <a:off x="9483714" y="0"/>
            <a:ext cx="2708287" cy="4513811"/>
          </a:xfrm>
          <a:prstGeom prst="rect">
            <a:avLst/>
          </a:prstGeom>
          <a:ln w="12700">
            <a:miter lim="400000"/>
          </a:ln>
        </p:spPr>
      </p:pic>
      <p:sp>
        <p:nvSpPr>
          <p:cNvPr id="119" name="Body Level One…"/>
          <p:cNvSpPr txBox="1">
            <a:spLocks noGrp="1"/>
          </p:cNvSpPr>
          <p:nvPr>
            <p:ph type="body" sz="quarter" idx="1" hasCustomPrompt="1"/>
          </p:nvPr>
        </p:nvSpPr>
        <p:spPr>
          <a:xfrm>
            <a:off x="3257203" y="2824920"/>
            <a:ext cx="7794626" cy="1406526"/>
          </a:xfrm>
          <a:prstGeom prst="rect">
            <a:avLst/>
          </a:prstGeom>
        </p:spPr>
        <p:txBody>
          <a:bodyPr>
            <a:normAutofit/>
          </a:bodyPr>
          <a:lstStyle>
            <a:lvl1pPr>
              <a:defRPr sz="4800">
                <a:solidFill>
                  <a:schemeClr val="accent1"/>
                </a:solidFill>
                <a:latin typeface="Arial Black"/>
                <a:ea typeface="Arial Black"/>
                <a:cs typeface="Arial Black"/>
                <a:sym typeface="Arial Black"/>
              </a:defRPr>
            </a:lvl1pPr>
            <a:lvl2pPr marL="914400" indent="-457200">
              <a:defRPr sz="4800">
                <a:solidFill>
                  <a:schemeClr val="accent1"/>
                </a:solidFill>
                <a:latin typeface="Arial Black"/>
                <a:ea typeface="Arial Black"/>
                <a:cs typeface="Arial Black"/>
                <a:sym typeface="Arial Black"/>
              </a:defRPr>
            </a:lvl2pPr>
            <a:lvl3pPr marL="1463039" indent="-548639">
              <a:defRPr sz="4800">
                <a:solidFill>
                  <a:schemeClr val="accent1"/>
                </a:solidFill>
                <a:latin typeface="Arial Black"/>
                <a:ea typeface="Arial Black"/>
                <a:cs typeface="Arial Black"/>
                <a:sym typeface="Arial Black"/>
              </a:defRPr>
            </a:lvl3pPr>
            <a:lvl4pPr marL="1981200" indent="-609600">
              <a:defRPr sz="4800">
                <a:solidFill>
                  <a:schemeClr val="accent1"/>
                </a:solidFill>
                <a:latin typeface="Arial Black"/>
                <a:ea typeface="Arial Black"/>
                <a:cs typeface="Arial Black"/>
                <a:sym typeface="Arial Black"/>
              </a:defRPr>
            </a:lvl4pPr>
            <a:lvl5pPr marL="2438400" indent="-609600">
              <a:defRPr sz="4800">
                <a:solidFill>
                  <a:schemeClr val="accent1"/>
                </a:solidFill>
                <a:latin typeface="Arial Black"/>
                <a:ea typeface="Arial Black"/>
                <a:cs typeface="Arial Black"/>
                <a:sym typeface="Arial Black"/>
              </a:defRPr>
            </a:lvl5pPr>
          </a:lstStyle>
          <a:p>
            <a:r>
              <a:t>Click to edit title</a:t>
            </a:r>
          </a:p>
          <a:p>
            <a:pPr lvl="1"/>
            <a:endParaRPr/>
          </a:p>
          <a:p>
            <a:pPr lvl="2"/>
            <a:endParaRPr/>
          </a:p>
          <a:p>
            <a:pPr lvl="3"/>
            <a:endParaRPr/>
          </a:p>
          <a:p>
            <a:pPr lvl="4"/>
            <a:endParaRP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Divider">
    <p:bg>
      <p:bgPr>
        <a:solidFill>
          <a:schemeClr val="accent3"/>
        </a:solidFill>
        <a:effectLst/>
      </p:bgPr>
    </p:bg>
    <p:spTree>
      <p:nvGrpSpPr>
        <p:cNvPr id="1" name=""/>
        <p:cNvGrpSpPr/>
        <p:nvPr/>
      </p:nvGrpSpPr>
      <p:grpSpPr>
        <a:xfrm>
          <a:off x="0" y="0"/>
          <a:ext cx="0" cy="0"/>
          <a:chOff x="0" y="0"/>
          <a:chExt cx="0" cy="0"/>
        </a:xfrm>
      </p:grpSpPr>
      <p:sp>
        <p:nvSpPr>
          <p:cNvPr id="127" name="Rectangle 7"/>
          <p:cNvSpPr/>
          <p:nvPr/>
        </p:nvSpPr>
        <p:spPr>
          <a:xfrm>
            <a:off x="270587" y="261257"/>
            <a:ext cx="11681928" cy="6326155"/>
          </a:xfrm>
          <a:prstGeom prst="rect">
            <a:avLst/>
          </a:prstGeom>
          <a:solidFill>
            <a:srgbClr val="FFFFFF"/>
          </a:solidFill>
          <a:ln w="12700">
            <a:miter lim="400000"/>
          </a:ln>
        </p:spPr>
        <p:txBody>
          <a:bodyPr lIns="45719" rIns="45719" anchor="ctr"/>
          <a:lstStyle/>
          <a:p>
            <a:pPr algn="ctr">
              <a:defRPr>
                <a:solidFill>
                  <a:schemeClr val="accent6"/>
                </a:solidFill>
              </a:defRPr>
            </a:pPr>
            <a:endParaRPr/>
          </a:p>
        </p:txBody>
      </p:sp>
      <p:pic>
        <p:nvPicPr>
          <p:cNvPr id="128" name="Picture 8" descr="Picture 8"/>
          <p:cNvPicPr>
            <a:picLocks noChangeAspect="1"/>
          </p:cNvPicPr>
          <p:nvPr/>
        </p:nvPicPr>
        <p:blipFill>
          <a:blip r:embed="rId2"/>
          <a:stretch>
            <a:fillRect/>
          </a:stretch>
        </p:blipFill>
        <p:spPr>
          <a:xfrm>
            <a:off x="0" y="980902"/>
            <a:ext cx="3587554" cy="5877098"/>
          </a:xfrm>
          <a:prstGeom prst="rect">
            <a:avLst/>
          </a:prstGeom>
          <a:ln w="12700">
            <a:miter lim="400000"/>
          </a:ln>
        </p:spPr>
      </p:pic>
      <p:pic>
        <p:nvPicPr>
          <p:cNvPr id="129" name="Picture 10" descr="Picture 10"/>
          <p:cNvPicPr>
            <a:picLocks noChangeAspect="1"/>
          </p:cNvPicPr>
          <p:nvPr/>
        </p:nvPicPr>
        <p:blipFill>
          <a:blip r:embed="rId3"/>
          <a:stretch>
            <a:fillRect/>
          </a:stretch>
        </p:blipFill>
        <p:spPr>
          <a:xfrm>
            <a:off x="9483714" y="0"/>
            <a:ext cx="2708287" cy="4513811"/>
          </a:xfrm>
          <a:prstGeom prst="rect">
            <a:avLst/>
          </a:prstGeom>
          <a:ln w="12700">
            <a:miter lim="400000"/>
          </a:ln>
        </p:spPr>
      </p:pic>
      <p:pic>
        <p:nvPicPr>
          <p:cNvPr id="130" name="Picture 12" descr="Picture 12"/>
          <p:cNvPicPr>
            <a:picLocks noChangeAspect="1"/>
          </p:cNvPicPr>
          <p:nvPr/>
        </p:nvPicPr>
        <p:blipFill>
          <a:blip r:embed="rId4"/>
          <a:stretch>
            <a:fillRect/>
          </a:stretch>
        </p:blipFill>
        <p:spPr>
          <a:xfrm>
            <a:off x="2688210" y="2506558"/>
            <a:ext cx="6815579" cy="2134487"/>
          </a:xfrm>
          <a:prstGeom prst="rect">
            <a:avLst/>
          </a:prstGeom>
          <a:ln w="12700">
            <a:miter lim="400000"/>
          </a:ln>
        </p:spPr>
      </p:pic>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End Slide">
    <p:spTree>
      <p:nvGrpSpPr>
        <p:cNvPr id="1" name=""/>
        <p:cNvGrpSpPr/>
        <p:nvPr/>
      </p:nvGrpSpPr>
      <p:grpSpPr>
        <a:xfrm>
          <a:off x="0" y="0"/>
          <a:ext cx="0" cy="0"/>
          <a:chOff x="0" y="0"/>
          <a:chExt cx="0" cy="0"/>
        </a:xfrm>
      </p:grpSpPr>
      <p:sp>
        <p:nvSpPr>
          <p:cNvPr id="138" name="Rectangle 7"/>
          <p:cNvSpPr/>
          <p:nvPr/>
        </p:nvSpPr>
        <p:spPr>
          <a:xfrm>
            <a:off x="270587" y="261257"/>
            <a:ext cx="11681928" cy="6326155"/>
          </a:xfrm>
          <a:prstGeom prst="rect">
            <a:avLst/>
          </a:prstGeom>
          <a:solidFill>
            <a:srgbClr val="FFFFFF"/>
          </a:solidFill>
          <a:ln w="12700">
            <a:miter lim="400000"/>
          </a:ln>
        </p:spPr>
        <p:txBody>
          <a:bodyPr lIns="45719" rIns="45719" anchor="ctr"/>
          <a:lstStyle/>
          <a:p>
            <a:pPr algn="ctr">
              <a:defRPr>
                <a:solidFill>
                  <a:schemeClr val="accent6"/>
                </a:solidFill>
              </a:defRPr>
            </a:pPr>
            <a:endParaRPr/>
          </a:p>
        </p:txBody>
      </p:sp>
      <p:pic>
        <p:nvPicPr>
          <p:cNvPr id="139" name="Picture 8" descr="Picture 8"/>
          <p:cNvPicPr>
            <a:picLocks noChangeAspect="1"/>
          </p:cNvPicPr>
          <p:nvPr/>
        </p:nvPicPr>
        <p:blipFill>
          <a:blip r:embed="rId2"/>
          <a:stretch>
            <a:fillRect/>
          </a:stretch>
        </p:blipFill>
        <p:spPr>
          <a:xfrm>
            <a:off x="0" y="980902"/>
            <a:ext cx="3587554" cy="5877098"/>
          </a:xfrm>
          <a:prstGeom prst="rect">
            <a:avLst/>
          </a:prstGeom>
          <a:ln w="12700">
            <a:miter lim="400000"/>
          </a:ln>
        </p:spPr>
      </p:pic>
      <p:pic>
        <p:nvPicPr>
          <p:cNvPr id="140" name="Picture 10" descr="Picture 10"/>
          <p:cNvPicPr>
            <a:picLocks noChangeAspect="1"/>
          </p:cNvPicPr>
          <p:nvPr/>
        </p:nvPicPr>
        <p:blipFill>
          <a:blip r:embed="rId3"/>
          <a:stretch>
            <a:fillRect/>
          </a:stretch>
        </p:blipFill>
        <p:spPr>
          <a:xfrm>
            <a:off x="9483714" y="0"/>
            <a:ext cx="2708287" cy="4513811"/>
          </a:xfrm>
          <a:prstGeom prst="rect">
            <a:avLst/>
          </a:prstGeom>
          <a:ln w="12700">
            <a:miter lim="400000"/>
          </a:ln>
        </p:spPr>
      </p:pic>
      <p:pic>
        <p:nvPicPr>
          <p:cNvPr id="141" name="Picture 12" descr="Picture 12"/>
          <p:cNvPicPr>
            <a:picLocks noChangeAspect="1"/>
          </p:cNvPicPr>
          <p:nvPr/>
        </p:nvPicPr>
        <p:blipFill>
          <a:blip r:embed="rId4"/>
          <a:stretch>
            <a:fillRect/>
          </a:stretch>
        </p:blipFill>
        <p:spPr>
          <a:xfrm>
            <a:off x="2688210" y="2506558"/>
            <a:ext cx="6815579" cy="2134487"/>
          </a:xfrm>
          <a:prstGeom prst="rect">
            <a:avLst/>
          </a:prstGeom>
          <a:ln w="12700">
            <a:miter lim="400000"/>
          </a:ln>
        </p:spPr>
      </p:pic>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Content Hot Pink Trim">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DBD9EA-CAC7-8DA7-61ED-E517E295CE99}"/>
              </a:ext>
            </a:extLst>
          </p:cNvPr>
          <p:cNvSpPr>
            <a:spLocks noGrp="1"/>
          </p:cNvSpPr>
          <p:nvPr>
            <p:ph type="sldNum" sz="quarter" idx="12"/>
          </p:nvPr>
        </p:nvSpPr>
        <p:spPr>
          <a:xfrm>
            <a:off x="11612879" y="6572481"/>
            <a:ext cx="374074" cy="365125"/>
          </a:xfrm>
          <a:prstGeom prst="rect">
            <a:avLst/>
          </a:prstGeom>
        </p:spPr>
        <p:txBody>
          <a:bodyPr/>
          <a:lstStyle/>
          <a:p>
            <a:fld id="{DC4F0F5F-C16B-4A8F-9AC7-A1409EE63DF3}" type="slidenum">
              <a:rPr lang="en-GB" smtClean="0"/>
              <a:t>‹#›</a:t>
            </a:fld>
            <a:endParaRPr lang="en-GB"/>
          </a:p>
        </p:txBody>
      </p:sp>
      <p:pic>
        <p:nvPicPr>
          <p:cNvPr id="9" name="Picture 8" descr="A colorful lines on a black background">
            <a:extLst>
              <a:ext uri="{FF2B5EF4-FFF2-40B4-BE49-F238E27FC236}">
                <a16:creationId xmlns:a16="http://schemas.microsoft.com/office/drawing/2014/main" id="{7A312D52-8B7A-5387-1AF2-5099B719D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32166"/>
            <a:ext cx="1847058" cy="3025833"/>
          </a:xfrm>
          <a:prstGeom prst="rect">
            <a:avLst/>
          </a:prstGeom>
        </p:spPr>
      </p:pic>
      <p:pic>
        <p:nvPicPr>
          <p:cNvPr id="11" name="Picture 10" descr="A colorful background with different colors">
            <a:extLst>
              <a:ext uri="{FF2B5EF4-FFF2-40B4-BE49-F238E27FC236}">
                <a16:creationId xmlns:a16="http://schemas.microsoft.com/office/drawing/2014/main" id="{6622A182-DD9E-3E3D-55E1-DD554CA6CB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5586" y="0"/>
            <a:ext cx="1446414" cy="2410691"/>
          </a:xfrm>
          <a:prstGeom prst="rect">
            <a:avLst/>
          </a:prstGeom>
        </p:spPr>
      </p:pic>
      <p:sp>
        <p:nvSpPr>
          <p:cNvPr id="4" name="Text Placeholder 3">
            <a:extLst>
              <a:ext uri="{FF2B5EF4-FFF2-40B4-BE49-F238E27FC236}">
                <a16:creationId xmlns:a16="http://schemas.microsoft.com/office/drawing/2014/main" id="{D706282A-F341-546F-76C7-DC8933D6C45D}"/>
              </a:ext>
            </a:extLst>
          </p:cNvPr>
          <p:cNvSpPr>
            <a:spLocks noGrp="1"/>
          </p:cNvSpPr>
          <p:nvPr>
            <p:ph type="body" sz="quarter" idx="13" hasCustomPrompt="1"/>
          </p:nvPr>
        </p:nvSpPr>
        <p:spPr>
          <a:xfrm>
            <a:off x="694113" y="811796"/>
            <a:ext cx="8012112" cy="1333500"/>
          </a:xfrm>
          <a:prstGeom prst="rect">
            <a:avLst/>
          </a:prstGeom>
        </p:spPr>
        <p:txBody>
          <a:bodyPr>
            <a:normAutofit/>
          </a:bodyPr>
          <a:lstStyle>
            <a:lvl1pPr>
              <a:defRPr sz="4800">
                <a:solidFill>
                  <a:schemeClr val="accent6"/>
                </a:solidFill>
                <a:latin typeface="+mj-lt"/>
              </a:defRPr>
            </a:lvl1pPr>
          </a:lstStyle>
          <a:p>
            <a:pPr lvl="0"/>
            <a:r>
              <a:rPr lang="en-GB"/>
              <a:t>Click to edit slide title</a:t>
            </a:r>
          </a:p>
        </p:txBody>
      </p:sp>
      <p:sp>
        <p:nvSpPr>
          <p:cNvPr id="3" name="Text Placeholder 2">
            <a:extLst>
              <a:ext uri="{FF2B5EF4-FFF2-40B4-BE49-F238E27FC236}">
                <a16:creationId xmlns:a16="http://schemas.microsoft.com/office/drawing/2014/main" id="{7CE420B7-9414-212F-1806-ECDC597DF420}"/>
              </a:ext>
            </a:extLst>
          </p:cNvPr>
          <p:cNvSpPr>
            <a:spLocks noGrp="1"/>
          </p:cNvSpPr>
          <p:nvPr>
            <p:ph type="body" sz="quarter" idx="14" hasCustomPrompt="1"/>
          </p:nvPr>
        </p:nvSpPr>
        <p:spPr>
          <a:xfrm>
            <a:off x="693738" y="2144713"/>
            <a:ext cx="8012112" cy="739775"/>
          </a:xfrm>
          <a:prstGeom prst="rect">
            <a:avLst/>
          </a:prstGeom>
        </p:spPr>
        <p:txBody>
          <a:bodyPr/>
          <a:lstStyle>
            <a:lvl1pPr>
              <a:defRPr/>
            </a:lvl1pPr>
          </a:lstStyle>
          <a:p>
            <a:pPr lvl="0"/>
            <a:r>
              <a:rPr lang="en-US"/>
              <a:t>Click to edit slide text content</a:t>
            </a:r>
          </a:p>
        </p:txBody>
      </p:sp>
    </p:spTree>
    <p:extLst>
      <p:ext uri="{BB962C8B-B14F-4D97-AF65-F5344CB8AC3E}">
        <p14:creationId xmlns:p14="http://schemas.microsoft.com/office/powerpoint/2010/main" val="332284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Content Purple Trim">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DBD9EA-CAC7-8DA7-61ED-E517E295CE99}"/>
              </a:ext>
            </a:extLst>
          </p:cNvPr>
          <p:cNvSpPr>
            <a:spLocks noGrp="1"/>
          </p:cNvSpPr>
          <p:nvPr>
            <p:ph type="sldNum" sz="quarter" idx="12"/>
          </p:nvPr>
        </p:nvSpPr>
        <p:spPr>
          <a:xfrm>
            <a:off x="11612879" y="6572481"/>
            <a:ext cx="374074" cy="365125"/>
          </a:xfrm>
          <a:prstGeom prst="rect">
            <a:avLst/>
          </a:prstGeom>
        </p:spPr>
        <p:txBody>
          <a:bodyPr/>
          <a:lstStyle/>
          <a:p>
            <a:fld id="{DC4F0F5F-C16B-4A8F-9AC7-A1409EE63DF3}" type="slidenum">
              <a:rPr lang="en-GB" smtClean="0"/>
              <a:t>‹#›</a:t>
            </a:fld>
            <a:endParaRPr lang="en-GB"/>
          </a:p>
        </p:txBody>
      </p:sp>
      <p:pic>
        <p:nvPicPr>
          <p:cNvPr id="9" name="Picture 8" descr="A colorful lines on a black background">
            <a:extLst>
              <a:ext uri="{FF2B5EF4-FFF2-40B4-BE49-F238E27FC236}">
                <a16:creationId xmlns:a16="http://schemas.microsoft.com/office/drawing/2014/main" id="{7A312D52-8B7A-5387-1AF2-5099B719D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32166"/>
            <a:ext cx="1847058" cy="3025833"/>
          </a:xfrm>
          <a:prstGeom prst="rect">
            <a:avLst/>
          </a:prstGeom>
        </p:spPr>
      </p:pic>
      <p:pic>
        <p:nvPicPr>
          <p:cNvPr id="11" name="Picture 10" descr="A colorful background with different colors">
            <a:extLst>
              <a:ext uri="{FF2B5EF4-FFF2-40B4-BE49-F238E27FC236}">
                <a16:creationId xmlns:a16="http://schemas.microsoft.com/office/drawing/2014/main" id="{6622A182-DD9E-3E3D-55E1-DD554CA6CB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5586" y="0"/>
            <a:ext cx="1446414" cy="2410691"/>
          </a:xfrm>
          <a:prstGeom prst="rect">
            <a:avLst/>
          </a:prstGeom>
        </p:spPr>
      </p:pic>
      <p:sp>
        <p:nvSpPr>
          <p:cNvPr id="4" name="Text Placeholder 3">
            <a:extLst>
              <a:ext uri="{FF2B5EF4-FFF2-40B4-BE49-F238E27FC236}">
                <a16:creationId xmlns:a16="http://schemas.microsoft.com/office/drawing/2014/main" id="{D706282A-F341-546F-76C7-DC8933D6C45D}"/>
              </a:ext>
            </a:extLst>
          </p:cNvPr>
          <p:cNvSpPr>
            <a:spLocks noGrp="1"/>
          </p:cNvSpPr>
          <p:nvPr>
            <p:ph type="body" sz="quarter" idx="13" hasCustomPrompt="1"/>
          </p:nvPr>
        </p:nvSpPr>
        <p:spPr>
          <a:xfrm>
            <a:off x="694113" y="811796"/>
            <a:ext cx="8012112" cy="1333500"/>
          </a:xfrm>
          <a:prstGeom prst="rect">
            <a:avLst/>
          </a:prstGeom>
        </p:spPr>
        <p:txBody>
          <a:bodyPr>
            <a:normAutofit/>
          </a:bodyPr>
          <a:lstStyle>
            <a:lvl1pPr>
              <a:defRPr sz="4800">
                <a:solidFill>
                  <a:schemeClr val="accent6"/>
                </a:solidFill>
                <a:latin typeface="+mj-lt"/>
              </a:defRPr>
            </a:lvl1pPr>
          </a:lstStyle>
          <a:p>
            <a:pPr lvl="0"/>
            <a:r>
              <a:rPr lang="en-GB"/>
              <a:t>Click to edit slide title</a:t>
            </a:r>
          </a:p>
        </p:txBody>
      </p:sp>
      <p:sp>
        <p:nvSpPr>
          <p:cNvPr id="3" name="Text Placeholder 2">
            <a:extLst>
              <a:ext uri="{FF2B5EF4-FFF2-40B4-BE49-F238E27FC236}">
                <a16:creationId xmlns:a16="http://schemas.microsoft.com/office/drawing/2014/main" id="{7CE420B7-9414-212F-1806-ECDC597DF420}"/>
              </a:ext>
            </a:extLst>
          </p:cNvPr>
          <p:cNvSpPr>
            <a:spLocks noGrp="1"/>
          </p:cNvSpPr>
          <p:nvPr>
            <p:ph type="body" sz="quarter" idx="14" hasCustomPrompt="1"/>
          </p:nvPr>
        </p:nvSpPr>
        <p:spPr>
          <a:xfrm>
            <a:off x="693738" y="2144713"/>
            <a:ext cx="8012112" cy="739775"/>
          </a:xfrm>
          <a:prstGeom prst="rect">
            <a:avLst/>
          </a:prstGeom>
        </p:spPr>
        <p:txBody>
          <a:bodyPr/>
          <a:lstStyle>
            <a:lvl1pPr>
              <a:defRPr/>
            </a:lvl1pPr>
          </a:lstStyle>
          <a:p>
            <a:pPr lvl="0"/>
            <a:r>
              <a:rPr lang="en-US"/>
              <a:t>Click to edit slide text content</a:t>
            </a:r>
          </a:p>
        </p:txBody>
      </p:sp>
    </p:spTree>
    <p:extLst>
      <p:ext uri="{BB962C8B-B14F-4D97-AF65-F5344CB8AC3E}">
        <p14:creationId xmlns:p14="http://schemas.microsoft.com/office/powerpoint/2010/main" val="18650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tent Lilac Trim">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DBD9EA-CAC7-8DA7-61ED-E517E295CE99}"/>
              </a:ext>
            </a:extLst>
          </p:cNvPr>
          <p:cNvSpPr>
            <a:spLocks noGrp="1"/>
          </p:cNvSpPr>
          <p:nvPr>
            <p:ph type="sldNum" sz="quarter" idx="12"/>
          </p:nvPr>
        </p:nvSpPr>
        <p:spPr>
          <a:xfrm>
            <a:off x="11612879" y="6572481"/>
            <a:ext cx="374074" cy="365125"/>
          </a:xfrm>
          <a:prstGeom prst="rect">
            <a:avLst/>
          </a:prstGeom>
        </p:spPr>
        <p:txBody>
          <a:bodyPr/>
          <a:lstStyle/>
          <a:p>
            <a:fld id="{DC4F0F5F-C16B-4A8F-9AC7-A1409EE63DF3}" type="slidenum">
              <a:rPr lang="en-GB" smtClean="0"/>
              <a:t>‹#›</a:t>
            </a:fld>
            <a:endParaRPr lang="en-GB"/>
          </a:p>
        </p:txBody>
      </p:sp>
      <p:pic>
        <p:nvPicPr>
          <p:cNvPr id="9" name="Picture 8" descr="A colorful lines on a black background">
            <a:extLst>
              <a:ext uri="{FF2B5EF4-FFF2-40B4-BE49-F238E27FC236}">
                <a16:creationId xmlns:a16="http://schemas.microsoft.com/office/drawing/2014/main" id="{7A312D52-8B7A-5387-1AF2-5099B719D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32166"/>
            <a:ext cx="1847058" cy="3025833"/>
          </a:xfrm>
          <a:prstGeom prst="rect">
            <a:avLst/>
          </a:prstGeom>
        </p:spPr>
      </p:pic>
      <p:pic>
        <p:nvPicPr>
          <p:cNvPr id="11" name="Picture 10" descr="A colorful background with different colors">
            <a:extLst>
              <a:ext uri="{FF2B5EF4-FFF2-40B4-BE49-F238E27FC236}">
                <a16:creationId xmlns:a16="http://schemas.microsoft.com/office/drawing/2014/main" id="{6622A182-DD9E-3E3D-55E1-DD554CA6CB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5586" y="0"/>
            <a:ext cx="1446414" cy="2410691"/>
          </a:xfrm>
          <a:prstGeom prst="rect">
            <a:avLst/>
          </a:prstGeom>
        </p:spPr>
      </p:pic>
      <p:sp>
        <p:nvSpPr>
          <p:cNvPr id="4" name="Text Placeholder 3">
            <a:extLst>
              <a:ext uri="{FF2B5EF4-FFF2-40B4-BE49-F238E27FC236}">
                <a16:creationId xmlns:a16="http://schemas.microsoft.com/office/drawing/2014/main" id="{D706282A-F341-546F-76C7-DC8933D6C45D}"/>
              </a:ext>
            </a:extLst>
          </p:cNvPr>
          <p:cNvSpPr>
            <a:spLocks noGrp="1"/>
          </p:cNvSpPr>
          <p:nvPr>
            <p:ph type="body" sz="quarter" idx="13" hasCustomPrompt="1"/>
          </p:nvPr>
        </p:nvSpPr>
        <p:spPr>
          <a:xfrm>
            <a:off x="694113" y="811796"/>
            <a:ext cx="8012112" cy="1333500"/>
          </a:xfrm>
          <a:prstGeom prst="rect">
            <a:avLst/>
          </a:prstGeom>
        </p:spPr>
        <p:txBody>
          <a:bodyPr>
            <a:normAutofit/>
          </a:bodyPr>
          <a:lstStyle>
            <a:lvl1pPr>
              <a:defRPr sz="4800">
                <a:solidFill>
                  <a:schemeClr val="accent6"/>
                </a:solidFill>
                <a:latin typeface="+mj-lt"/>
              </a:defRPr>
            </a:lvl1pPr>
          </a:lstStyle>
          <a:p>
            <a:pPr lvl="0"/>
            <a:r>
              <a:rPr lang="en-GB"/>
              <a:t>Click to edit slide title</a:t>
            </a:r>
          </a:p>
        </p:txBody>
      </p:sp>
      <p:sp>
        <p:nvSpPr>
          <p:cNvPr id="3" name="Text Placeholder 2">
            <a:extLst>
              <a:ext uri="{FF2B5EF4-FFF2-40B4-BE49-F238E27FC236}">
                <a16:creationId xmlns:a16="http://schemas.microsoft.com/office/drawing/2014/main" id="{7CE420B7-9414-212F-1806-ECDC597DF420}"/>
              </a:ext>
            </a:extLst>
          </p:cNvPr>
          <p:cNvSpPr>
            <a:spLocks noGrp="1"/>
          </p:cNvSpPr>
          <p:nvPr>
            <p:ph type="body" sz="quarter" idx="14" hasCustomPrompt="1"/>
          </p:nvPr>
        </p:nvSpPr>
        <p:spPr>
          <a:xfrm>
            <a:off x="693738" y="2144713"/>
            <a:ext cx="8012112" cy="739775"/>
          </a:xfrm>
          <a:prstGeom prst="rect">
            <a:avLst/>
          </a:prstGeom>
        </p:spPr>
        <p:txBody>
          <a:bodyPr/>
          <a:lstStyle>
            <a:lvl1pPr>
              <a:defRPr/>
            </a:lvl1pPr>
          </a:lstStyle>
          <a:p>
            <a:pPr lvl="0"/>
            <a:r>
              <a:rPr lang="en-US"/>
              <a:t>Click to edit slide text content</a:t>
            </a:r>
          </a:p>
        </p:txBody>
      </p:sp>
    </p:spTree>
    <p:extLst>
      <p:ext uri="{BB962C8B-B14F-4D97-AF65-F5344CB8AC3E}">
        <p14:creationId xmlns:p14="http://schemas.microsoft.com/office/powerpoint/2010/main" val="14056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tent Turquoise Trim">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DBD9EA-CAC7-8DA7-61ED-E517E295CE99}"/>
              </a:ext>
            </a:extLst>
          </p:cNvPr>
          <p:cNvSpPr>
            <a:spLocks noGrp="1"/>
          </p:cNvSpPr>
          <p:nvPr>
            <p:ph type="sldNum" sz="quarter" idx="12"/>
          </p:nvPr>
        </p:nvSpPr>
        <p:spPr>
          <a:xfrm>
            <a:off x="11612879" y="6572481"/>
            <a:ext cx="374074" cy="365125"/>
          </a:xfrm>
          <a:prstGeom prst="rect">
            <a:avLst/>
          </a:prstGeom>
        </p:spPr>
        <p:txBody>
          <a:bodyPr/>
          <a:lstStyle/>
          <a:p>
            <a:fld id="{DC4F0F5F-C16B-4A8F-9AC7-A1409EE63DF3}" type="slidenum">
              <a:rPr lang="en-GB" smtClean="0"/>
              <a:t>‹#›</a:t>
            </a:fld>
            <a:endParaRPr lang="en-GB"/>
          </a:p>
        </p:txBody>
      </p:sp>
      <p:pic>
        <p:nvPicPr>
          <p:cNvPr id="9" name="Picture 8" descr="A colorful lines on a black background">
            <a:extLst>
              <a:ext uri="{FF2B5EF4-FFF2-40B4-BE49-F238E27FC236}">
                <a16:creationId xmlns:a16="http://schemas.microsoft.com/office/drawing/2014/main" id="{7A312D52-8B7A-5387-1AF2-5099B719D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32166"/>
            <a:ext cx="1847058" cy="3025833"/>
          </a:xfrm>
          <a:prstGeom prst="rect">
            <a:avLst/>
          </a:prstGeom>
        </p:spPr>
      </p:pic>
      <p:pic>
        <p:nvPicPr>
          <p:cNvPr id="11" name="Picture 10" descr="A colorful background with different colors">
            <a:extLst>
              <a:ext uri="{FF2B5EF4-FFF2-40B4-BE49-F238E27FC236}">
                <a16:creationId xmlns:a16="http://schemas.microsoft.com/office/drawing/2014/main" id="{6622A182-DD9E-3E3D-55E1-DD554CA6CB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5586" y="0"/>
            <a:ext cx="1446414" cy="2410691"/>
          </a:xfrm>
          <a:prstGeom prst="rect">
            <a:avLst/>
          </a:prstGeom>
        </p:spPr>
      </p:pic>
      <p:sp>
        <p:nvSpPr>
          <p:cNvPr id="4" name="Text Placeholder 3">
            <a:extLst>
              <a:ext uri="{FF2B5EF4-FFF2-40B4-BE49-F238E27FC236}">
                <a16:creationId xmlns:a16="http://schemas.microsoft.com/office/drawing/2014/main" id="{D706282A-F341-546F-76C7-DC8933D6C45D}"/>
              </a:ext>
            </a:extLst>
          </p:cNvPr>
          <p:cNvSpPr>
            <a:spLocks noGrp="1"/>
          </p:cNvSpPr>
          <p:nvPr>
            <p:ph type="body" sz="quarter" idx="13" hasCustomPrompt="1"/>
          </p:nvPr>
        </p:nvSpPr>
        <p:spPr>
          <a:xfrm>
            <a:off x="694113" y="811796"/>
            <a:ext cx="8012112" cy="1333500"/>
          </a:xfrm>
          <a:prstGeom prst="rect">
            <a:avLst/>
          </a:prstGeom>
        </p:spPr>
        <p:txBody>
          <a:bodyPr>
            <a:normAutofit/>
          </a:bodyPr>
          <a:lstStyle>
            <a:lvl1pPr>
              <a:defRPr sz="4800">
                <a:solidFill>
                  <a:schemeClr val="accent6"/>
                </a:solidFill>
                <a:latin typeface="+mj-lt"/>
              </a:defRPr>
            </a:lvl1pPr>
          </a:lstStyle>
          <a:p>
            <a:pPr lvl="0"/>
            <a:r>
              <a:rPr lang="en-GB"/>
              <a:t>Click to edit slide title</a:t>
            </a:r>
          </a:p>
        </p:txBody>
      </p:sp>
      <p:sp>
        <p:nvSpPr>
          <p:cNvPr id="3" name="Text Placeholder 2">
            <a:extLst>
              <a:ext uri="{FF2B5EF4-FFF2-40B4-BE49-F238E27FC236}">
                <a16:creationId xmlns:a16="http://schemas.microsoft.com/office/drawing/2014/main" id="{7CE420B7-9414-212F-1806-ECDC597DF420}"/>
              </a:ext>
            </a:extLst>
          </p:cNvPr>
          <p:cNvSpPr>
            <a:spLocks noGrp="1"/>
          </p:cNvSpPr>
          <p:nvPr>
            <p:ph type="body" sz="quarter" idx="14" hasCustomPrompt="1"/>
          </p:nvPr>
        </p:nvSpPr>
        <p:spPr>
          <a:xfrm>
            <a:off x="693738" y="2144713"/>
            <a:ext cx="8012112" cy="739775"/>
          </a:xfrm>
          <a:prstGeom prst="rect">
            <a:avLst/>
          </a:prstGeom>
        </p:spPr>
        <p:txBody>
          <a:bodyPr/>
          <a:lstStyle>
            <a:lvl1pPr>
              <a:defRPr/>
            </a:lvl1pPr>
          </a:lstStyle>
          <a:p>
            <a:pPr lvl="0"/>
            <a:r>
              <a:rPr lang="en-US"/>
              <a:t>Click to edit slide text content</a:t>
            </a:r>
          </a:p>
        </p:txBody>
      </p:sp>
    </p:spTree>
    <p:extLst>
      <p:ext uri="{BB962C8B-B14F-4D97-AF65-F5344CB8AC3E}">
        <p14:creationId xmlns:p14="http://schemas.microsoft.com/office/powerpoint/2010/main" val="240208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ontent Baby Pink Trim">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DBD9EA-CAC7-8DA7-61ED-E517E295CE99}"/>
              </a:ext>
            </a:extLst>
          </p:cNvPr>
          <p:cNvSpPr>
            <a:spLocks noGrp="1"/>
          </p:cNvSpPr>
          <p:nvPr>
            <p:ph type="sldNum" sz="quarter" idx="12"/>
          </p:nvPr>
        </p:nvSpPr>
        <p:spPr>
          <a:xfrm>
            <a:off x="11612879" y="6572481"/>
            <a:ext cx="374074" cy="365125"/>
          </a:xfrm>
          <a:prstGeom prst="rect">
            <a:avLst/>
          </a:prstGeom>
        </p:spPr>
        <p:txBody>
          <a:bodyPr/>
          <a:lstStyle/>
          <a:p>
            <a:fld id="{DC4F0F5F-C16B-4A8F-9AC7-A1409EE63DF3}" type="slidenum">
              <a:rPr lang="en-GB" smtClean="0"/>
              <a:t>‹#›</a:t>
            </a:fld>
            <a:endParaRPr lang="en-GB"/>
          </a:p>
        </p:txBody>
      </p:sp>
      <p:pic>
        <p:nvPicPr>
          <p:cNvPr id="9" name="Picture 8" descr="A colorful lines on a black background">
            <a:extLst>
              <a:ext uri="{FF2B5EF4-FFF2-40B4-BE49-F238E27FC236}">
                <a16:creationId xmlns:a16="http://schemas.microsoft.com/office/drawing/2014/main" id="{7A312D52-8B7A-5387-1AF2-5099B719D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32166"/>
            <a:ext cx="1847058" cy="3025833"/>
          </a:xfrm>
          <a:prstGeom prst="rect">
            <a:avLst/>
          </a:prstGeom>
        </p:spPr>
      </p:pic>
      <p:pic>
        <p:nvPicPr>
          <p:cNvPr id="11" name="Picture 10" descr="A colorful background with different colors">
            <a:extLst>
              <a:ext uri="{FF2B5EF4-FFF2-40B4-BE49-F238E27FC236}">
                <a16:creationId xmlns:a16="http://schemas.microsoft.com/office/drawing/2014/main" id="{6622A182-DD9E-3E3D-55E1-DD554CA6CB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5586" y="0"/>
            <a:ext cx="1446414" cy="2410691"/>
          </a:xfrm>
          <a:prstGeom prst="rect">
            <a:avLst/>
          </a:prstGeom>
        </p:spPr>
      </p:pic>
      <p:sp>
        <p:nvSpPr>
          <p:cNvPr id="4" name="Text Placeholder 3">
            <a:extLst>
              <a:ext uri="{FF2B5EF4-FFF2-40B4-BE49-F238E27FC236}">
                <a16:creationId xmlns:a16="http://schemas.microsoft.com/office/drawing/2014/main" id="{D706282A-F341-546F-76C7-DC8933D6C45D}"/>
              </a:ext>
            </a:extLst>
          </p:cNvPr>
          <p:cNvSpPr>
            <a:spLocks noGrp="1"/>
          </p:cNvSpPr>
          <p:nvPr>
            <p:ph type="body" sz="quarter" idx="13" hasCustomPrompt="1"/>
          </p:nvPr>
        </p:nvSpPr>
        <p:spPr>
          <a:xfrm>
            <a:off x="694113" y="811796"/>
            <a:ext cx="8012112" cy="1333500"/>
          </a:xfrm>
          <a:prstGeom prst="rect">
            <a:avLst/>
          </a:prstGeom>
        </p:spPr>
        <p:txBody>
          <a:bodyPr>
            <a:normAutofit/>
          </a:bodyPr>
          <a:lstStyle>
            <a:lvl1pPr>
              <a:defRPr sz="4800">
                <a:solidFill>
                  <a:schemeClr val="accent6"/>
                </a:solidFill>
                <a:latin typeface="+mj-lt"/>
              </a:defRPr>
            </a:lvl1pPr>
          </a:lstStyle>
          <a:p>
            <a:pPr lvl="0"/>
            <a:r>
              <a:rPr lang="en-GB"/>
              <a:t>Click to edit slide title</a:t>
            </a:r>
          </a:p>
        </p:txBody>
      </p:sp>
      <p:sp>
        <p:nvSpPr>
          <p:cNvPr id="3" name="Text Placeholder 2">
            <a:extLst>
              <a:ext uri="{FF2B5EF4-FFF2-40B4-BE49-F238E27FC236}">
                <a16:creationId xmlns:a16="http://schemas.microsoft.com/office/drawing/2014/main" id="{7CE420B7-9414-212F-1806-ECDC597DF420}"/>
              </a:ext>
            </a:extLst>
          </p:cNvPr>
          <p:cNvSpPr>
            <a:spLocks noGrp="1"/>
          </p:cNvSpPr>
          <p:nvPr>
            <p:ph type="body" sz="quarter" idx="14" hasCustomPrompt="1"/>
          </p:nvPr>
        </p:nvSpPr>
        <p:spPr>
          <a:xfrm>
            <a:off x="693738" y="2144713"/>
            <a:ext cx="8012112" cy="739775"/>
          </a:xfrm>
          <a:prstGeom prst="rect">
            <a:avLst/>
          </a:prstGeom>
        </p:spPr>
        <p:txBody>
          <a:bodyPr/>
          <a:lstStyle>
            <a:lvl1pPr>
              <a:defRPr/>
            </a:lvl1pPr>
          </a:lstStyle>
          <a:p>
            <a:pPr lvl="0"/>
            <a:r>
              <a:rPr lang="en-US"/>
              <a:t>Click to edit slide text content</a:t>
            </a:r>
          </a:p>
        </p:txBody>
      </p:sp>
    </p:spTree>
    <p:extLst>
      <p:ext uri="{BB962C8B-B14F-4D97-AF65-F5344CB8AC3E}">
        <p14:creationId xmlns:p14="http://schemas.microsoft.com/office/powerpoint/2010/main" val="132745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lide Content Purple Trim">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DBD9EA-CAC7-8DA7-61ED-E517E295CE99}"/>
              </a:ext>
            </a:extLst>
          </p:cNvPr>
          <p:cNvSpPr>
            <a:spLocks noGrp="1"/>
          </p:cNvSpPr>
          <p:nvPr>
            <p:ph type="sldNum" sz="quarter" idx="12"/>
          </p:nvPr>
        </p:nvSpPr>
        <p:spPr>
          <a:xfrm>
            <a:off x="11612879" y="6572481"/>
            <a:ext cx="374074" cy="365125"/>
          </a:xfrm>
          <a:prstGeom prst="rect">
            <a:avLst/>
          </a:prstGeom>
        </p:spPr>
        <p:txBody>
          <a:bodyPr/>
          <a:lstStyle/>
          <a:p>
            <a:fld id="{DC4F0F5F-C16B-4A8F-9AC7-A1409EE63DF3}" type="slidenum">
              <a:rPr lang="en-GB" smtClean="0"/>
              <a:t>‹#›</a:t>
            </a:fld>
            <a:endParaRPr lang="en-GB"/>
          </a:p>
        </p:txBody>
      </p:sp>
      <p:pic>
        <p:nvPicPr>
          <p:cNvPr id="9" name="Picture 8" descr="A colorful lines on a black background">
            <a:extLst>
              <a:ext uri="{FF2B5EF4-FFF2-40B4-BE49-F238E27FC236}">
                <a16:creationId xmlns:a16="http://schemas.microsoft.com/office/drawing/2014/main" id="{7A312D52-8B7A-5387-1AF2-5099B719D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32166"/>
            <a:ext cx="1847058" cy="3025833"/>
          </a:xfrm>
          <a:prstGeom prst="rect">
            <a:avLst/>
          </a:prstGeom>
        </p:spPr>
      </p:pic>
      <p:pic>
        <p:nvPicPr>
          <p:cNvPr id="11" name="Picture 10" descr="A colorful background with different colors">
            <a:extLst>
              <a:ext uri="{FF2B5EF4-FFF2-40B4-BE49-F238E27FC236}">
                <a16:creationId xmlns:a16="http://schemas.microsoft.com/office/drawing/2014/main" id="{6622A182-DD9E-3E3D-55E1-DD554CA6CB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5586" y="0"/>
            <a:ext cx="1446414" cy="2410691"/>
          </a:xfrm>
          <a:prstGeom prst="rect">
            <a:avLst/>
          </a:prstGeom>
        </p:spPr>
      </p:pic>
      <p:sp>
        <p:nvSpPr>
          <p:cNvPr id="2" name="TextBox 1">
            <a:extLst>
              <a:ext uri="{FF2B5EF4-FFF2-40B4-BE49-F238E27FC236}">
                <a16:creationId xmlns:a16="http://schemas.microsoft.com/office/drawing/2014/main" id="{F0E59123-E161-999B-2C15-FE8602E81D0E}"/>
              </a:ext>
            </a:extLst>
          </p:cNvPr>
          <p:cNvSpPr txBox="1"/>
          <p:nvPr userDrawn="1"/>
        </p:nvSpPr>
        <p:spPr>
          <a:xfrm>
            <a:off x="615142" y="615142"/>
            <a:ext cx="6949440" cy="769441"/>
          </a:xfrm>
          <a:prstGeom prst="rect">
            <a:avLst/>
          </a:prstGeom>
          <a:noFill/>
        </p:spPr>
        <p:txBody>
          <a:bodyPr wrap="square" rtlCol="0">
            <a:spAutoFit/>
          </a:bodyPr>
          <a:lstStyle/>
          <a:p>
            <a:r>
              <a:rPr lang="en-GB" sz="4400">
                <a:solidFill>
                  <a:schemeClr val="accent6"/>
                </a:solidFill>
                <a:latin typeface="+mj-lt"/>
              </a:rPr>
              <a:t>Get in Touch</a:t>
            </a:r>
          </a:p>
        </p:txBody>
      </p:sp>
      <p:grpSp>
        <p:nvGrpSpPr>
          <p:cNvPr id="13" name="Graphic 7" descr="Email with solid fill">
            <a:extLst>
              <a:ext uri="{FF2B5EF4-FFF2-40B4-BE49-F238E27FC236}">
                <a16:creationId xmlns:a16="http://schemas.microsoft.com/office/drawing/2014/main" id="{7C9C8CB7-2FC8-EE9F-EE49-CBADEA7F96AA}"/>
              </a:ext>
            </a:extLst>
          </p:cNvPr>
          <p:cNvGrpSpPr/>
          <p:nvPr/>
        </p:nvGrpSpPr>
        <p:grpSpPr>
          <a:xfrm>
            <a:off x="1505618" y="1634861"/>
            <a:ext cx="762000" cy="838200"/>
            <a:chOff x="2677342" y="2037311"/>
            <a:chExt cx="762000" cy="838200"/>
          </a:xfrm>
          <a:solidFill>
            <a:schemeClr val="accent1"/>
          </a:solidFill>
        </p:grpSpPr>
        <p:sp>
          <p:nvSpPr>
            <p:cNvPr id="14" name="Freeform: Shape 13">
              <a:extLst>
                <a:ext uri="{FF2B5EF4-FFF2-40B4-BE49-F238E27FC236}">
                  <a16:creationId xmlns:a16="http://schemas.microsoft.com/office/drawing/2014/main" id="{232922D0-E0C1-4C2B-7F1B-27A4DB173BCF}"/>
                </a:ext>
              </a:extLst>
            </p:cNvPr>
            <p:cNvSpPr/>
            <p:nvPr/>
          </p:nvSpPr>
          <p:spPr>
            <a:xfrm>
              <a:off x="2677342" y="2037311"/>
              <a:ext cx="762000" cy="838200"/>
            </a:xfrm>
            <a:custGeom>
              <a:avLst/>
              <a:gdLst>
                <a:gd name="connsiteX0" fmla="*/ 704850 w 762000"/>
                <a:gd name="connsiteY0" fmla="*/ 758190 h 838200"/>
                <a:gd name="connsiteX1" fmla="*/ 514350 w 762000"/>
                <a:gd name="connsiteY1" fmla="*/ 577215 h 838200"/>
                <a:gd name="connsiteX2" fmla="*/ 704850 w 762000"/>
                <a:gd name="connsiteY2" fmla="*/ 396240 h 838200"/>
                <a:gd name="connsiteX3" fmla="*/ 704850 w 762000"/>
                <a:gd name="connsiteY3" fmla="*/ 758190 h 838200"/>
                <a:gd name="connsiteX4" fmla="*/ 87630 w 762000"/>
                <a:gd name="connsiteY4" fmla="*/ 781050 h 838200"/>
                <a:gd name="connsiteX5" fmla="*/ 276225 w 762000"/>
                <a:gd name="connsiteY5" fmla="*/ 602933 h 838200"/>
                <a:gd name="connsiteX6" fmla="*/ 289560 w 762000"/>
                <a:gd name="connsiteY6" fmla="*/ 590550 h 838200"/>
                <a:gd name="connsiteX7" fmla="*/ 473393 w 762000"/>
                <a:gd name="connsiteY7" fmla="*/ 590550 h 838200"/>
                <a:gd name="connsiteX8" fmla="*/ 486728 w 762000"/>
                <a:gd name="connsiteY8" fmla="*/ 602933 h 838200"/>
                <a:gd name="connsiteX9" fmla="*/ 674370 w 762000"/>
                <a:gd name="connsiteY9" fmla="*/ 781050 h 838200"/>
                <a:gd name="connsiteX10" fmla="*/ 87630 w 762000"/>
                <a:gd name="connsiteY10" fmla="*/ 781050 h 838200"/>
                <a:gd name="connsiteX11" fmla="*/ 57150 w 762000"/>
                <a:gd name="connsiteY11" fmla="*/ 395288 h 838200"/>
                <a:gd name="connsiteX12" fmla="*/ 247650 w 762000"/>
                <a:gd name="connsiteY12" fmla="*/ 576263 h 838200"/>
                <a:gd name="connsiteX13" fmla="*/ 57150 w 762000"/>
                <a:gd name="connsiteY13" fmla="*/ 757238 h 838200"/>
                <a:gd name="connsiteX14" fmla="*/ 57150 w 762000"/>
                <a:gd name="connsiteY14" fmla="*/ 395288 h 838200"/>
                <a:gd name="connsiteX15" fmla="*/ 190500 w 762000"/>
                <a:gd name="connsiteY15" fmla="*/ 152400 h 838200"/>
                <a:gd name="connsiteX16" fmla="*/ 571500 w 762000"/>
                <a:gd name="connsiteY16" fmla="*/ 152400 h 838200"/>
                <a:gd name="connsiteX17" fmla="*/ 571500 w 762000"/>
                <a:gd name="connsiteY17" fmla="*/ 469583 h 838200"/>
                <a:gd name="connsiteX18" fmla="*/ 485775 w 762000"/>
                <a:gd name="connsiteY18" fmla="*/ 551498 h 838200"/>
                <a:gd name="connsiteX19" fmla="*/ 276225 w 762000"/>
                <a:gd name="connsiteY19" fmla="*/ 551498 h 838200"/>
                <a:gd name="connsiteX20" fmla="*/ 190500 w 762000"/>
                <a:gd name="connsiteY20" fmla="*/ 469583 h 838200"/>
                <a:gd name="connsiteX21" fmla="*/ 190500 w 762000"/>
                <a:gd name="connsiteY21" fmla="*/ 152400 h 838200"/>
                <a:gd name="connsiteX22" fmla="*/ 628650 w 762000"/>
                <a:gd name="connsiteY22" fmla="*/ 178118 h 838200"/>
                <a:gd name="connsiteX23" fmla="*/ 628650 w 762000"/>
                <a:gd name="connsiteY23" fmla="*/ 95250 h 838200"/>
                <a:gd name="connsiteX24" fmla="*/ 495300 w 762000"/>
                <a:gd name="connsiteY24" fmla="*/ 95250 h 838200"/>
                <a:gd name="connsiteX25" fmla="*/ 381000 w 762000"/>
                <a:gd name="connsiteY25" fmla="*/ 0 h 838200"/>
                <a:gd name="connsiteX26" fmla="*/ 266700 w 762000"/>
                <a:gd name="connsiteY26" fmla="*/ 95250 h 838200"/>
                <a:gd name="connsiteX27" fmla="*/ 133350 w 762000"/>
                <a:gd name="connsiteY27" fmla="*/ 95250 h 838200"/>
                <a:gd name="connsiteX28" fmla="*/ 133350 w 762000"/>
                <a:gd name="connsiteY28" fmla="*/ 179070 h 838200"/>
                <a:gd name="connsiteX29" fmla="*/ 0 w 762000"/>
                <a:gd name="connsiteY29" fmla="*/ 305753 h 838200"/>
                <a:gd name="connsiteX30" fmla="*/ 0 w 762000"/>
                <a:gd name="connsiteY30" fmla="*/ 838200 h 838200"/>
                <a:gd name="connsiteX31" fmla="*/ 762000 w 762000"/>
                <a:gd name="connsiteY31" fmla="*/ 838200 h 838200"/>
                <a:gd name="connsiteX32" fmla="*/ 762000 w 762000"/>
                <a:gd name="connsiteY32" fmla="*/ 305753 h 838200"/>
                <a:gd name="connsiteX33" fmla="*/ 628650 w 762000"/>
                <a:gd name="connsiteY33" fmla="*/ 178118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2000" h="838200">
                  <a:moveTo>
                    <a:pt x="704850" y="758190"/>
                  </a:moveTo>
                  <a:lnTo>
                    <a:pt x="514350" y="577215"/>
                  </a:lnTo>
                  <a:lnTo>
                    <a:pt x="704850" y="396240"/>
                  </a:lnTo>
                  <a:lnTo>
                    <a:pt x="704850" y="758190"/>
                  </a:lnTo>
                  <a:close/>
                  <a:moveTo>
                    <a:pt x="87630" y="781050"/>
                  </a:moveTo>
                  <a:lnTo>
                    <a:pt x="276225" y="602933"/>
                  </a:lnTo>
                  <a:lnTo>
                    <a:pt x="289560" y="590550"/>
                  </a:lnTo>
                  <a:cubicBezTo>
                    <a:pt x="340995" y="541973"/>
                    <a:pt x="421958" y="541973"/>
                    <a:pt x="473393" y="590550"/>
                  </a:cubicBezTo>
                  <a:lnTo>
                    <a:pt x="486728" y="602933"/>
                  </a:lnTo>
                  <a:lnTo>
                    <a:pt x="674370" y="781050"/>
                  </a:lnTo>
                  <a:lnTo>
                    <a:pt x="87630" y="781050"/>
                  </a:lnTo>
                  <a:close/>
                  <a:moveTo>
                    <a:pt x="57150" y="395288"/>
                  </a:moveTo>
                  <a:lnTo>
                    <a:pt x="247650" y="576263"/>
                  </a:lnTo>
                  <a:lnTo>
                    <a:pt x="57150" y="757238"/>
                  </a:lnTo>
                  <a:lnTo>
                    <a:pt x="57150" y="395288"/>
                  </a:lnTo>
                  <a:close/>
                  <a:moveTo>
                    <a:pt x="190500" y="152400"/>
                  </a:moveTo>
                  <a:lnTo>
                    <a:pt x="571500" y="152400"/>
                  </a:lnTo>
                  <a:lnTo>
                    <a:pt x="571500" y="469583"/>
                  </a:lnTo>
                  <a:lnTo>
                    <a:pt x="485775" y="551498"/>
                  </a:lnTo>
                  <a:cubicBezTo>
                    <a:pt x="423863" y="503873"/>
                    <a:pt x="338138" y="503873"/>
                    <a:pt x="276225" y="551498"/>
                  </a:cubicBezTo>
                  <a:lnTo>
                    <a:pt x="190500" y="469583"/>
                  </a:lnTo>
                  <a:lnTo>
                    <a:pt x="190500" y="152400"/>
                  </a:lnTo>
                  <a:close/>
                  <a:moveTo>
                    <a:pt x="628650" y="178118"/>
                  </a:moveTo>
                  <a:lnTo>
                    <a:pt x="628650" y="95250"/>
                  </a:lnTo>
                  <a:lnTo>
                    <a:pt x="495300" y="95250"/>
                  </a:lnTo>
                  <a:lnTo>
                    <a:pt x="381000" y="0"/>
                  </a:lnTo>
                  <a:lnTo>
                    <a:pt x="266700" y="95250"/>
                  </a:lnTo>
                  <a:lnTo>
                    <a:pt x="133350" y="95250"/>
                  </a:lnTo>
                  <a:lnTo>
                    <a:pt x="133350" y="179070"/>
                  </a:lnTo>
                  <a:lnTo>
                    <a:pt x="0" y="305753"/>
                  </a:lnTo>
                  <a:lnTo>
                    <a:pt x="0" y="838200"/>
                  </a:lnTo>
                  <a:lnTo>
                    <a:pt x="762000" y="838200"/>
                  </a:lnTo>
                  <a:lnTo>
                    <a:pt x="762000" y="305753"/>
                  </a:lnTo>
                  <a:lnTo>
                    <a:pt x="628650" y="178118"/>
                  </a:lnTo>
                  <a:close/>
                </a:path>
              </a:pathLst>
            </a:custGeom>
            <a:grp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1BC24514-29E2-8FB1-270C-5C131636C9CA}"/>
                </a:ext>
              </a:extLst>
            </p:cNvPr>
            <p:cNvSpPr/>
            <p:nvPr/>
          </p:nvSpPr>
          <p:spPr>
            <a:xfrm>
              <a:off x="2935457" y="2244955"/>
              <a:ext cx="247662" cy="249555"/>
            </a:xfrm>
            <a:custGeom>
              <a:avLst/>
              <a:gdLst>
                <a:gd name="connsiteX0" fmla="*/ 122885 w 247662"/>
                <a:gd name="connsiteY0" fmla="*/ 157163 h 249555"/>
                <a:gd name="connsiteX1" fmla="*/ 92405 w 247662"/>
                <a:gd name="connsiteY1" fmla="*/ 126682 h 249555"/>
                <a:gd name="connsiteX2" fmla="*/ 122885 w 247662"/>
                <a:gd name="connsiteY2" fmla="*/ 96203 h 249555"/>
                <a:gd name="connsiteX3" fmla="*/ 153365 w 247662"/>
                <a:gd name="connsiteY3" fmla="*/ 126682 h 249555"/>
                <a:gd name="connsiteX4" fmla="*/ 122885 w 247662"/>
                <a:gd name="connsiteY4" fmla="*/ 157163 h 249555"/>
                <a:gd name="connsiteX5" fmla="*/ 122885 w 247662"/>
                <a:gd name="connsiteY5" fmla="*/ 249555 h 249555"/>
                <a:gd name="connsiteX6" fmla="*/ 184797 w 247662"/>
                <a:gd name="connsiteY6" fmla="*/ 234315 h 249555"/>
                <a:gd name="connsiteX7" fmla="*/ 191465 w 247662"/>
                <a:gd name="connsiteY7" fmla="*/ 212408 h 249555"/>
                <a:gd name="connsiteX8" fmla="*/ 169557 w 247662"/>
                <a:gd name="connsiteY8" fmla="*/ 205740 h 249555"/>
                <a:gd name="connsiteX9" fmla="*/ 122885 w 247662"/>
                <a:gd name="connsiteY9" fmla="*/ 217170 h 249555"/>
                <a:gd name="connsiteX10" fmla="*/ 31445 w 247662"/>
                <a:gd name="connsiteY10" fmla="*/ 124778 h 249555"/>
                <a:gd name="connsiteX11" fmla="*/ 123837 w 247662"/>
                <a:gd name="connsiteY11" fmla="*/ 32385 h 249555"/>
                <a:gd name="connsiteX12" fmla="*/ 216230 w 247662"/>
                <a:gd name="connsiteY12" fmla="*/ 124778 h 249555"/>
                <a:gd name="connsiteX13" fmla="*/ 216230 w 247662"/>
                <a:gd name="connsiteY13" fmla="*/ 155258 h 249555"/>
                <a:gd name="connsiteX14" fmla="*/ 185750 w 247662"/>
                <a:gd name="connsiteY14" fmla="*/ 124778 h 249555"/>
                <a:gd name="connsiteX15" fmla="*/ 135267 w 247662"/>
                <a:gd name="connsiteY15" fmla="*/ 62865 h 249555"/>
                <a:gd name="connsiteX16" fmla="*/ 65735 w 247662"/>
                <a:gd name="connsiteY16" fmla="*/ 100965 h 249555"/>
                <a:gd name="connsiteX17" fmla="*/ 91452 w 247662"/>
                <a:gd name="connsiteY17" fmla="*/ 176213 h 249555"/>
                <a:gd name="connsiteX18" fmla="*/ 170510 w 247662"/>
                <a:gd name="connsiteY18" fmla="*/ 163830 h 249555"/>
                <a:gd name="connsiteX19" fmla="*/ 217182 w 247662"/>
                <a:gd name="connsiteY19" fmla="*/ 184785 h 249555"/>
                <a:gd name="connsiteX20" fmla="*/ 247662 w 247662"/>
                <a:gd name="connsiteY20" fmla="*/ 154305 h 249555"/>
                <a:gd name="connsiteX21" fmla="*/ 247662 w 247662"/>
                <a:gd name="connsiteY21" fmla="*/ 123825 h 249555"/>
                <a:gd name="connsiteX22" fmla="*/ 123837 w 247662"/>
                <a:gd name="connsiteY22" fmla="*/ 0 h 249555"/>
                <a:gd name="connsiteX23" fmla="*/ 12 w 247662"/>
                <a:gd name="connsiteY23" fmla="*/ 123825 h 249555"/>
                <a:gd name="connsiteX24" fmla="*/ 122885 w 247662"/>
                <a:gd name="connsiteY24" fmla="*/ 249555 h 24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62" h="249555">
                  <a:moveTo>
                    <a:pt x="122885" y="157163"/>
                  </a:moveTo>
                  <a:cubicBezTo>
                    <a:pt x="105740" y="157163"/>
                    <a:pt x="92405" y="142875"/>
                    <a:pt x="92405" y="126682"/>
                  </a:cubicBezTo>
                  <a:cubicBezTo>
                    <a:pt x="92405" y="109538"/>
                    <a:pt x="106692" y="96203"/>
                    <a:pt x="122885" y="96203"/>
                  </a:cubicBezTo>
                  <a:cubicBezTo>
                    <a:pt x="140030" y="96203"/>
                    <a:pt x="153365" y="109538"/>
                    <a:pt x="153365" y="126682"/>
                  </a:cubicBezTo>
                  <a:cubicBezTo>
                    <a:pt x="153365" y="143828"/>
                    <a:pt x="140030" y="157163"/>
                    <a:pt x="122885" y="157163"/>
                  </a:cubicBezTo>
                  <a:close/>
                  <a:moveTo>
                    <a:pt x="122885" y="249555"/>
                  </a:moveTo>
                  <a:cubicBezTo>
                    <a:pt x="144792" y="249555"/>
                    <a:pt x="165747" y="243840"/>
                    <a:pt x="184797" y="234315"/>
                  </a:cubicBezTo>
                  <a:cubicBezTo>
                    <a:pt x="192417" y="229553"/>
                    <a:pt x="195275" y="220028"/>
                    <a:pt x="191465" y="212408"/>
                  </a:cubicBezTo>
                  <a:cubicBezTo>
                    <a:pt x="186702" y="204788"/>
                    <a:pt x="177177" y="201930"/>
                    <a:pt x="169557" y="205740"/>
                  </a:cubicBezTo>
                  <a:cubicBezTo>
                    <a:pt x="155270" y="213360"/>
                    <a:pt x="139077" y="217170"/>
                    <a:pt x="122885" y="217170"/>
                  </a:cubicBezTo>
                  <a:cubicBezTo>
                    <a:pt x="72402" y="217170"/>
                    <a:pt x="30492" y="175260"/>
                    <a:pt x="31445" y="124778"/>
                  </a:cubicBezTo>
                  <a:cubicBezTo>
                    <a:pt x="31445" y="74295"/>
                    <a:pt x="73355" y="32385"/>
                    <a:pt x="123837" y="32385"/>
                  </a:cubicBezTo>
                  <a:cubicBezTo>
                    <a:pt x="174320" y="32385"/>
                    <a:pt x="216230" y="73343"/>
                    <a:pt x="216230" y="124778"/>
                  </a:cubicBezTo>
                  <a:lnTo>
                    <a:pt x="216230" y="155258"/>
                  </a:lnTo>
                  <a:cubicBezTo>
                    <a:pt x="199085" y="155258"/>
                    <a:pt x="185750" y="141923"/>
                    <a:pt x="185750" y="124778"/>
                  </a:cubicBezTo>
                  <a:cubicBezTo>
                    <a:pt x="185750" y="94298"/>
                    <a:pt x="164795" y="68580"/>
                    <a:pt x="135267" y="62865"/>
                  </a:cubicBezTo>
                  <a:cubicBezTo>
                    <a:pt x="105740" y="57150"/>
                    <a:pt x="76212" y="73343"/>
                    <a:pt x="65735" y="100965"/>
                  </a:cubicBezTo>
                  <a:cubicBezTo>
                    <a:pt x="55257" y="128588"/>
                    <a:pt x="65735" y="160973"/>
                    <a:pt x="91452" y="176213"/>
                  </a:cubicBezTo>
                  <a:cubicBezTo>
                    <a:pt x="117170" y="191453"/>
                    <a:pt x="150507" y="186690"/>
                    <a:pt x="170510" y="163830"/>
                  </a:cubicBezTo>
                  <a:cubicBezTo>
                    <a:pt x="181940" y="177165"/>
                    <a:pt x="199085" y="184785"/>
                    <a:pt x="217182" y="184785"/>
                  </a:cubicBezTo>
                  <a:cubicBezTo>
                    <a:pt x="234327" y="184785"/>
                    <a:pt x="247662" y="171450"/>
                    <a:pt x="247662" y="154305"/>
                  </a:cubicBezTo>
                  <a:lnTo>
                    <a:pt x="247662" y="123825"/>
                  </a:lnTo>
                  <a:cubicBezTo>
                    <a:pt x="247662" y="55245"/>
                    <a:pt x="192417" y="0"/>
                    <a:pt x="123837" y="0"/>
                  </a:cubicBezTo>
                  <a:cubicBezTo>
                    <a:pt x="55257" y="0"/>
                    <a:pt x="12" y="55245"/>
                    <a:pt x="12" y="123825"/>
                  </a:cubicBezTo>
                  <a:cubicBezTo>
                    <a:pt x="-940" y="193358"/>
                    <a:pt x="54305" y="248603"/>
                    <a:pt x="122885" y="249555"/>
                  </a:cubicBezTo>
                  <a:close/>
                </a:path>
              </a:pathLst>
            </a:custGeom>
            <a:grpFill/>
            <a:ln w="9525" cap="flat">
              <a:noFill/>
              <a:prstDash val="solid"/>
              <a:miter/>
            </a:ln>
          </p:spPr>
          <p:txBody>
            <a:bodyPr rtlCol="0" anchor="ctr"/>
            <a:lstStyle/>
            <a:p>
              <a:endParaRPr lang="en-GB"/>
            </a:p>
          </p:txBody>
        </p:sp>
      </p:grpSp>
      <p:pic>
        <p:nvPicPr>
          <p:cNvPr id="23" name="Graphic 22" descr="Internet with solid fill">
            <a:extLst>
              <a:ext uri="{FF2B5EF4-FFF2-40B4-BE49-F238E27FC236}">
                <a16:creationId xmlns:a16="http://schemas.microsoft.com/office/drawing/2014/main" id="{BD0F861D-EA21-DAAB-353F-89ADB5FAEF1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9418" y="2535889"/>
            <a:ext cx="914400" cy="914400"/>
          </a:xfrm>
          <a:prstGeom prst="rect">
            <a:avLst/>
          </a:prstGeom>
        </p:spPr>
      </p:pic>
      <p:pic>
        <p:nvPicPr>
          <p:cNvPr id="25" name="Picture 24" descr="A black square with white x in it">
            <a:extLst>
              <a:ext uri="{FF2B5EF4-FFF2-40B4-BE49-F238E27FC236}">
                <a16:creationId xmlns:a16="http://schemas.microsoft.com/office/drawing/2014/main" id="{B56D88EA-C50A-F264-C2D1-743475F3673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7120" t="12986" r="29680" b="14160"/>
          <a:stretch/>
        </p:blipFill>
        <p:spPr>
          <a:xfrm>
            <a:off x="1429418" y="3513117"/>
            <a:ext cx="914400" cy="867413"/>
          </a:xfrm>
          <a:prstGeom prst="rect">
            <a:avLst/>
          </a:prstGeom>
        </p:spPr>
      </p:pic>
      <p:pic>
        <p:nvPicPr>
          <p:cNvPr id="29" name="Picture 28" descr="A red and white play button">
            <a:extLst>
              <a:ext uri="{FF2B5EF4-FFF2-40B4-BE49-F238E27FC236}">
                <a16:creationId xmlns:a16="http://schemas.microsoft.com/office/drawing/2014/main" id="{9AB2C01A-244D-7516-0AD3-6FE08659901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98881" y="5402298"/>
            <a:ext cx="954031" cy="954031"/>
          </a:xfrm>
          <a:prstGeom prst="rect">
            <a:avLst/>
          </a:prstGeom>
        </p:spPr>
      </p:pic>
      <p:sp>
        <p:nvSpPr>
          <p:cNvPr id="30" name="TextBox 29">
            <a:extLst>
              <a:ext uri="{FF2B5EF4-FFF2-40B4-BE49-F238E27FC236}">
                <a16:creationId xmlns:a16="http://schemas.microsoft.com/office/drawing/2014/main" id="{72F45539-7298-60BD-59B6-71406D407017}"/>
              </a:ext>
            </a:extLst>
          </p:cNvPr>
          <p:cNvSpPr txBox="1"/>
          <p:nvPr userDrawn="1"/>
        </p:nvSpPr>
        <p:spPr>
          <a:xfrm>
            <a:off x="2611027" y="1684665"/>
            <a:ext cx="8454044" cy="4524315"/>
          </a:xfrm>
          <a:prstGeom prst="rect">
            <a:avLst/>
          </a:prstGeom>
          <a:noFill/>
        </p:spPr>
        <p:txBody>
          <a:bodyPr wrap="square" rtlCol="0" anchor="ctr">
            <a:spAutoFit/>
          </a:bodyPr>
          <a:lstStyle/>
          <a:p>
            <a:r>
              <a:rPr lang="en-GB" sz="3200" u="none">
                <a:solidFill>
                  <a:schemeClr val="accent6"/>
                </a:solidFill>
                <a:latin typeface="+mj-lt"/>
              </a:rPr>
              <a:t>Digitalnetwork@artscouncil.org.uk</a:t>
            </a:r>
          </a:p>
          <a:p>
            <a:endParaRPr lang="en-GB" sz="3200">
              <a:solidFill>
                <a:schemeClr val="accent6"/>
              </a:solidFill>
              <a:latin typeface="+mj-lt"/>
            </a:endParaRPr>
          </a:p>
          <a:p>
            <a:r>
              <a:rPr lang="en-GB" sz="3200">
                <a:solidFill>
                  <a:schemeClr val="accent6"/>
                </a:solidFill>
                <a:latin typeface="+mj-lt"/>
              </a:rPr>
              <a:t>Digitalculturenetwork.org.uk</a:t>
            </a:r>
          </a:p>
          <a:p>
            <a:endParaRPr lang="en-GB" sz="3200">
              <a:solidFill>
                <a:schemeClr val="accent6"/>
              </a:solidFill>
              <a:latin typeface="+mj-lt"/>
            </a:endParaRPr>
          </a:p>
          <a:p>
            <a:r>
              <a:rPr lang="en-GB" sz="3200">
                <a:solidFill>
                  <a:schemeClr val="accent6"/>
                </a:solidFill>
                <a:latin typeface="+mj-lt"/>
              </a:rPr>
              <a:t>@ace_dcn</a:t>
            </a:r>
          </a:p>
          <a:p>
            <a:endParaRPr lang="en-GB" sz="3200">
              <a:solidFill>
                <a:schemeClr val="accent6"/>
              </a:solidFill>
              <a:latin typeface="+mj-lt"/>
            </a:endParaRPr>
          </a:p>
          <a:p>
            <a:r>
              <a:rPr lang="en-GB" sz="3200">
                <a:solidFill>
                  <a:schemeClr val="accent6"/>
                </a:solidFill>
                <a:latin typeface="+mj-lt"/>
              </a:rPr>
              <a:t>Showcase/Digital-Culture-Network</a:t>
            </a:r>
          </a:p>
          <a:p>
            <a:endParaRPr lang="en-GB" sz="3200">
              <a:solidFill>
                <a:schemeClr val="accent6"/>
              </a:solidFill>
              <a:latin typeface="+mj-lt"/>
            </a:endParaRPr>
          </a:p>
          <a:p>
            <a:r>
              <a:rPr lang="en-GB" sz="3200" err="1">
                <a:solidFill>
                  <a:schemeClr val="accent6"/>
                </a:solidFill>
                <a:latin typeface="+mj-lt"/>
              </a:rPr>
              <a:t>DigitalCultureNetwork</a:t>
            </a:r>
            <a:endParaRPr lang="en-GB" sz="3200">
              <a:solidFill>
                <a:schemeClr val="accent6"/>
              </a:solidFill>
              <a:latin typeface="+mj-lt"/>
            </a:endParaRPr>
          </a:p>
        </p:txBody>
      </p:sp>
      <p:pic>
        <p:nvPicPr>
          <p:cNvPr id="32" name="Picture 31" descr="A blue square with white letters">
            <a:extLst>
              <a:ext uri="{FF2B5EF4-FFF2-40B4-BE49-F238E27FC236}">
                <a16:creationId xmlns:a16="http://schemas.microsoft.com/office/drawing/2014/main" id="{257545CD-2AD3-DF68-C443-83461833D2B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45305" y="4579985"/>
            <a:ext cx="822313" cy="822313"/>
          </a:xfrm>
          <a:prstGeom prst="rect">
            <a:avLst/>
          </a:prstGeom>
        </p:spPr>
      </p:pic>
    </p:spTree>
    <p:extLst>
      <p:ext uri="{BB962C8B-B14F-4D97-AF65-F5344CB8AC3E}">
        <p14:creationId xmlns:p14="http://schemas.microsoft.com/office/powerpoint/2010/main" val="138990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DBD9EA-CAC7-8DA7-61ED-E517E295CE99}"/>
              </a:ext>
            </a:extLst>
          </p:cNvPr>
          <p:cNvSpPr>
            <a:spLocks noGrp="1"/>
          </p:cNvSpPr>
          <p:nvPr>
            <p:ph type="sldNum" sz="quarter" idx="12"/>
          </p:nvPr>
        </p:nvSpPr>
        <p:spPr>
          <a:xfrm>
            <a:off x="11612879" y="6572481"/>
            <a:ext cx="374074" cy="365125"/>
          </a:xfrm>
          <a:prstGeom prst="rect">
            <a:avLst/>
          </a:prstGeom>
        </p:spPr>
        <p:txBody>
          <a:bodyPr/>
          <a:lstStyle/>
          <a:p>
            <a:fld id="{DC4F0F5F-C16B-4A8F-9AC7-A1409EE63DF3}" type="slidenum">
              <a:rPr lang="en-GB" smtClean="0"/>
              <a:t>‹#›</a:t>
            </a:fld>
            <a:endParaRPr lang="en-GB"/>
          </a:p>
        </p:txBody>
      </p:sp>
      <p:pic>
        <p:nvPicPr>
          <p:cNvPr id="9" name="Picture 8" descr="A colorful lines on a black background">
            <a:extLst>
              <a:ext uri="{FF2B5EF4-FFF2-40B4-BE49-F238E27FC236}">
                <a16:creationId xmlns:a16="http://schemas.microsoft.com/office/drawing/2014/main" id="{7A312D52-8B7A-5387-1AF2-5099B719D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0902"/>
            <a:ext cx="3587554" cy="5877098"/>
          </a:xfrm>
          <a:prstGeom prst="rect">
            <a:avLst/>
          </a:prstGeom>
        </p:spPr>
      </p:pic>
      <p:pic>
        <p:nvPicPr>
          <p:cNvPr id="11" name="Picture 10" descr="A colorful background with different colors">
            <a:extLst>
              <a:ext uri="{FF2B5EF4-FFF2-40B4-BE49-F238E27FC236}">
                <a16:creationId xmlns:a16="http://schemas.microsoft.com/office/drawing/2014/main" id="{6622A182-DD9E-3E3D-55E1-DD554CA6CB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3714" y="0"/>
            <a:ext cx="2708286" cy="4513811"/>
          </a:xfrm>
          <a:prstGeom prst="rect">
            <a:avLst/>
          </a:prstGeom>
        </p:spPr>
      </p:pic>
      <p:sp>
        <p:nvSpPr>
          <p:cNvPr id="17" name="Text Placeholder 16">
            <a:extLst>
              <a:ext uri="{FF2B5EF4-FFF2-40B4-BE49-F238E27FC236}">
                <a16:creationId xmlns:a16="http://schemas.microsoft.com/office/drawing/2014/main" id="{DEA8144B-B0E7-1CFC-6277-3F46DF826D2B}"/>
              </a:ext>
            </a:extLst>
          </p:cNvPr>
          <p:cNvSpPr>
            <a:spLocks noGrp="1"/>
          </p:cNvSpPr>
          <p:nvPr>
            <p:ph type="body" sz="quarter" idx="13" hasCustomPrompt="1"/>
          </p:nvPr>
        </p:nvSpPr>
        <p:spPr>
          <a:xfrm>
            <a:off x="3257204" y="2824920"/>
            <a:ext cx="7794625" cy="1406525"/>
          </a:xfrm>
          <a:prstGeom prst="rect">
            <a:avLst/>
          </a:prstGeom>
        </p:spPr>
        <p:txBody>
          <a:bodyPr/>
          <a:lstStyle>
            <a:lvl1pPr>
              <a:defRPr sz="4800">
                <a:solidFill>
                  <a:schemeClr val="accent1"/>
                </a:solidFill>
                <a:latin typeface="+mj-lt"/>
              </a:defRPr>
            </a:lvl1pPr>
          </a:lstStyle>
          <a:p>
            <a:pPr lvl="0"/>
            <a:r>
              <a:rPr lang="en-US"/>
              <a:t>Click to edit title</a:t>
            </a:r>
          </a:p>
          <a:p>
            <a:pPr lvl="1"/>
            <a:endParaRPr lang="en-GB"/>
          </a:p>
        </p:txBody>
      </p:sp>
    </p:spTree>
    <p:extLst>
      <p:ext uri="{BB962C8B-B14F-4D97-AF65-F5344CB8AC3E}">
        <p14:creationId xmlns:p14="http://schemas.microsoft.com/office/powerpoint/2010/main" val="167965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8.png"/><Relationship Id="rId2" Type="http://schemas.openxmlformats.org/officeDocument/2006/relationships/slideLayout" Target="../slideLayouts/slideLayout13.xml"/><Relationship Id="rId16"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0.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D8C24A-E8FD-9AA2-636F-CB81D9433E58}"/>
              </a:ext>
            </a:extLst>
          </p:cNvPr>
          <p:cNvSpPr/>
          <p:nvPr userDrawn="1"/>
        </p:nvSpPr>
        <p:spPr>
          <a:xfrm>
            <a:off x="270588" y="261257"/>
            <a:ext cx="11681926" cy="63261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7" name="Slide Number Placeholder 6">
            <a:extLst>
              <a:ext uri="{FF2B5EF4-FFF2-40B4-BE49-F238E27FC236}">
                <a16:creationId xmlns:a16="http://schemas.microsoft.com/office/drawing/2014/main" id="{CCBE5BF3-A53A-E511-AD88-2EEB59D9862C}"/>
              </a:ext>
            </a:extLst>
          </p:cNvPr>
          <p:cNvSpPr>
            <a:spLocks noGrp="1"/>
          </p:cNvSpPr>
          <p:nvPr>
            <p:ph type="sldNum" sz="quarter" idx="4"/>
          </p:nvPr>
        </p:nvSpPr>
        <p:spPr>
          <a:xfrm>
            <a:off x="11579290" y="6492875"/>
            <a:ext cx="3732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44D75-6F4C-4F01-B782-1B69EF876A34}" type="slidenum">
              <a:rPr lang="en-GB" smtClean="0"/>
              <a:t>‹#›</a:t>
            </a:fld>
            <a:endParaRPr lang="en-GB"/>
          </a:p>
        </p:txBody>
      </p:sp>
      <p:sp>
        <p:nvSpPr>
          <p:cNvPr id="11" name="Title Placeholder 10">
            <a:extLst>
              <a:ext uri="{FF2B5EF4-FFF2-40B4-BE49-F238E27FC236}">
                <a16:creationId xmlns:a16="http://schemas.microsoft.com/office/drawing/2014/main" id="{DCCC8735-BA49-CFC8-2C99-2B7262153C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255389244"/>
      </p:ext>
    </p:extLst>
  </p:cSld>
  <p:clrMap bg1="lt1" tx1="dk1" bg2="lt2" tx2="dk2" accent1="accent1" accent2="accent2" accent3="accent3" accent4="accent4" accent5="accent5" accent6="accent6" hlink="hlink" folHlink="folHlink"/>
  <p:sldLayoutIdLst>
    <p:sldLayoutId id="2147483677" r:id="rId1"/>
    <p:sldLayoutId id="2147483667" r:id="rId2"/>
    <p:sldLayoutId id="2147483668" r:id="rId3"/>
    <p:sldLayoutId id="2147483669" r:id="rId4"/>
    <p:sldLayoutId id="2147483670" r:id="rId5"/>
    <p:sldLayoutId id="2147483671" r:id="rId6"/>
    <p:sldLayoutId id="2147483672" r:id="rId7"/>
    <p:sldLayoutId id="2147483674" r:id="rId8"/>
    <p:sldLayoutId id="2147483675" r:id="rId9"/>
    <p:sldLayoutId id="2147483673" r:id="rId10"/>
    <p:sldLayoutId id="2147483662" r:id="rId11"/>
  </p:sldLayoutIdLst>
  <p:hf sldNum="0" hdr="0" ftr="0" dt="0"/>
  <p:txStyles>
    <p:titleStyle>
      <a:lvl1pPr algn="l" defTabSz="914400" rtl="0" eaLnBrk="1" latinLnBrk="0" hangingPunct="1">
        <a:lnSpc>
          <a:spcPct val="90000"/>
        </a:lnSpc>
        <a:spcBef>
          <a:spcPct val="0"/>
        </a:spcBef>
        <a:buNone/>
        <a:defRPr sz="12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7"/>
          <p:cNvSpPr/>
          <p:nvPr/>
        </p:nvSpPr>
        <p:spPr>
          <a:xfrm>
            <a:off x="270587" y="261257"/>
            <a:ext cx="11681928" cy="6326155"/>
          </a:xfrm>
          <a:prstGeom prst="rect">
            <a:avLst/>
          </a:prstGeom>
          <a:solidFill>
            <a:srgbClr val="FFFFFF"/>
          </a:solidFill>
          <a:ln w="12700">
            <a:miter lim="400000"/>
          </a:ln>
        </p:spPr>
        <p:txBody>
          <a:bodyPr lIns="45719" rIns="45719" anchor="ctr"/>
          <a:lstStyle/>
          <a:p>
            <a:pPr algn="ctr">
              <a:defRPr>
                <a:solidFill>
                  <a:schemeClr val="accent6"/>
                </a:solidFill>
              </a:defRPr>
            </a:pPr>
            <a:endParaRPr/>
          </a:p>
        </p:txBody>
      </p:sp>
      <p:pic>
        <p:nvPicPr>
          <p:cNvPr id="3" name="Picture 8" descr="Picture 8"/>
          <p:cNvPicPr>
            <a:picLocks noChangeAspect="1"/>
          </p:cNvPicPr>
          <p:nvPr/>
        </p:nvPicPr>
        <p:blipFill>
          <a:blip r:embed="rId13"/>
          <a:stretch>
            <a:fillRect/>
          </a:stretch>
        </p:blipFill>
        <p:spPr>
          <a:xfrm>
            <a:off x="0" y="3832166"/>
            <a:ext cx="1847058" cy="3025834"/>
          </a:xfrm>
          <a:prstGeom prst="rect">
            <a:avLst/>
          </a:prstGeom>
          <a:ln w="12700">
            <a:miter lim="400000"/>
          </a:ln>
        </p:spPr>
      </p:pic>
      <p:pic>
        <p:nvPicPr>
          <p:cNvPr id="4" name="Picture 10" descr="Picture 10"/>
          <p:cNvPicPr>
            <a:picLocks noChangeAspect="1"/>
          </p:cNvPicPr>
          <p:nvPr/>
        </p:nvPicPr>
        <p:blipFill>
          <a:blip r:embed="rId14"/>
          <a:stretch>
            <a:fillRect/>
          </a:stretch>
        </p:blipFill>
        <p:spPr>
          <a:xfrm>
            <a:off x="10745585" y="0"/>
            <a:ext cx="1446415" cy="2410692"/>
          </a:xfrm>
          <a:prstGeom prst="rect">
            <a:avLst/>
          </a:prstGeom>
          <a:ln w="12700">
            <a:miter lim="400000"/>
          </a:ln>
        </p:spPr>
      </p:pic>
      <p:sp>
        <p:nvSpPr>
          <p:cNvPr id="5" name="TextBox 1"/>
          <p:cNvSpPr txBox="1"/>
          <p:nvPr/>
        </p:nvSpPr>
        <p:spPr>
          <a:xfrm>
            <a:off x="660861" y="615141"/>
            <a:ext cx="6858002" cy="878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400">
                <a:solidFill>
                  <a:schemeClr val="accent6"/>
                </a:solidFill>
                <a:latin typeface="Arial Black"/>
                <a:ea typeface="Arial Black"/>
                <a:cs typeface="Arial Black"/>
                <a:sym typeface="Arial Black"/>
              </a:defRPr>
            </a:lvl1pPr>
          </a:lstStyle>
          <a:p>
            <a:r>
              <a:t>Get in Touch</a:t>
            </a:r>
          </a:p>
        </p:txBody>
      </p:sp>
      <p:grpSp>
        <p:nvGrpSpPr>
          <p:cNvPr id="8" name="Graphic 7"/>
          <p:cNvGrpSpPr/>
          <p:nvPr/>
        </p:nvGrpSpPr>
        <p:grpSpPr>
          <a:xfrm>
            <a:off x="1505617" y="1634861"/>
            <a:ext cx="762001" cy="838201"/>
            <a:chOff x="0" y="0"/>
            <a:chExt cx="762000" cy="838200"/>
          </a:xfrm>
        </p:grpSpPr>
        <p:sp>
          <p:nvSpPr>
            <p:cNvPr id="6" name="Freeform: Shape 13"/>
            <p:cNvSpPr/>
            <p:nvPr/>
          </p:nvSpPr>
          <p:spPr>
            <a:xfrm>
              <a:off x="0" y="0"/>
              <a:ext cx="762001" cy="838201"/>
            </a:xfrm>
            <a:custGeom>
              <a:avLst/>
              <a:gdLst/>
              <a:ahLst/>
              <a:cxnLst>
                <a:cxn ang="0">
                  <a:pos x="wd2" y="hd2"/>
                </a:cxn>
                <a:cxn ang="5400000">
                  <a:pos x="wd2" y="hd2"/>
                </a:cxn>
                <a:cxn ang="10800000">
                  <a:pos x="wd2" y="hd2"/>
                </a:cxn>
                <a:cxn ang="16200000">
                  <a:pos x="wd2" y="hd2"/>
                </a:cxn>
              </a:cxnLst>
              <a:rect l="0" t="0" r="r" b="b"/>
              <a:pathLst>
                <a:path w="21600" h="21600" extrusionOk="0">
                  <a:moveTo>
                    <a:pt x="19980" y="19538"/>
                  </a:moveTo>
                  <a:lnTo>
                    <a:pt x="14580" y="14875"/>
                  </a:lnTo>
                  <a:lnTo>
                    <a:pt x="19980" y="10211"/>
                  </a:lnTo>
                  <a:lnTo>
                    <a:pt x="19980" y="19538"/>
                  </a:lnTo>
                  <a:close/>
                  <a:moveTo>
                    <a:pt x="2484" y="20127"/>
                  </a:moveTo>
                  <a:lnTo>
                    <a:pt x="7830" y="15537"/>
                  </a:lnTo>
                  <a:lnTo>
                    <a:pt x="8208" y="15218"/>
                  </a:lnTo>
                  <a:cubicBezTo>
                    <a:pt x="9666" y="13966"/>
                    <a:pt x="11961" y="13966"/>
                    <a:pt x="13419" y="15218"/>
                  </a:cubicBezTo>
                  <a:lnTo>
                    <a:pt x="13797" y="15537"/>
                  </a:lnTo>
                  <a:lnTo>
                    <a:pt x="19116" y="20127"/>
                  </a:lnTo>
                  <a:lnTo>
                    <a:pt x="2484" y="20127"/>
                  </a:lnTo>
                  <a:close/>
                  <a:moveTo>
                    <a:pt x="1620" y="10186"/>
                  </a:moveTo>
                  <a:lnTo>
                    <a:pt x="7020" y="14850"/>
                  </a:lnTo>
                  <a:lnTo>
                    <a:pt x="1620" y="19514"/>
                  </a:lnTo>
                  <a:lnTo>
                    <a:pt x="1620" y="10186"/>
                  </a:lnTo>
                  <a:close/>
                  <a:moveTo>
                    <a:pt x="5400" y="3927"/>
                  </a:moveTo>
                  <a:lnTo>
                    <a:pt x="16200" y="3927"/>
                  </a:lnTo>
                  <a:lnTo>
                    <a:pt x="16200" y="12101"/>
                  </a:lnTo>
                  <a:lnTo>
                    <a:pt x="13770" y="14212"/>
                  </a:lnTo>
                  <a:cubicBezTo>
                    <a:pt x="12015" y="12985"/>
                    <a:pt x="9585" y="12985"/>
                    <a:pt x="7830" y="14212"/>
                  </a:cubicBezTo>
                  <a:lnTo>
                    <a:pt x="5400" y="12101"/>
                  </a:lnTo>
                  <a:lnTo>
                    <a:pt x="5400" y="3927"/>
                  </a:lnTo>
                  <a:close/>
                  <a:moveTo>
                    <a:pt x="17820" y="4590"/>
                  </a:moveTo>
                  <a:lnTo>
                    <a:pt x="17820" y="2455"/>
                  </a:lnTo>
                  <a:lnTo>
                    <a:pt x="14040" y="2455"/>
                  </a:lnTo>
                  <a:lnTo>
                    <a:pt x="10800" y="0"/>
                  </a:lnTo>
                  <a:lnTo>
                    <a:pt x="7560" y="2455"/>
                  </a:lnTo>
                  <a:lnTo>
                    <a:pt x="3780" y="2455"/>
                  </a:lnTo>
                  <a:lnTo>
                    <a:pt x="3780" y="4615"/>
                  </a:lnTo>
                  <a:lnTo>
                    <a:pt x="0" y="7879"/>
                  </a:lnTo>
                  <a:lnTo>
                    <a:pt x="0" y="21600"/>
                  </a:lnTo>
                  <a:lnTo>
                    <a:pt x="21600" y="21600"/>
                  </a:lnTo>
                  <a:lnTo>
                    <a:pt x="21600" y="7879"/>
                  </a:lnTo>
                  <a:lnTo>
                    <a:pt x="17820" y="4590"/>
                  </a:lnTo>
                  <a:close/>
                </a:path>
              </a:pathLst>
            </a:custGeom>
            <a:solidFill>
              <a:schemeClr val="accent1"/>
            </a:solidFill>
            <a:ln w="12700" cap="flat">
              <a:noFill/>
              <a:miter lim="400000"/>
            </a:ln>
            <a:effectLst/>
          </p:spPr>
          <p:txBody>
            <a:bodyPr wrap="square" lIns="45719" tIns="45719" rIns="45719" bIns="45719" numCol="1" anchor="ctr">
              <a:noAutofit/>
            </a:bodyPr>
            <a:lstStyle/>
            <a:p>
              <a:endParaRPr/>
            </a:p>
          </p:txBody>
        </p:sp>
        <p:sp>
          <p:nvSpPr>
            <p:cNvPr id="7" name="Freeform: Shape 14"/>
            <p:cNvSpPr/>
            <p:nvPr/>
          </p:nvSpPr>
          <p:spPr>
            <a:xfrm>
              <a:off x="258114" y="207644"/>
              <a:ext cx="247664" cy="249556"/>
            </a:xfrm>
            <a:custGeom>
              <a:avLst/>
              <a:gdLst/>
              <a:ahLst/>
              <a:cxnLst>
                <a:cxn ang="0">
                  <a:pos x="wd2" y="hd2"/>
                </a:cxn>
                <a:cxn ang="5400000">
                  <a:pos x="wd2" y="hd2"/>
                </a:cxn>
                <a:cxn ang="10800000">
                  <a:pos x="wd2" y="hd2"/>
                </a:cxn>
                <a:cxn ang="16200000">
                  <a:pos x="wd2" y="hd2"/>
                </a:cxn>
              </a:cxnLst>
              <a:rect l="0" t="0" r="r" b="b"/>
              <a:pathLst>
                <a:path w="21518" h="21600" extrusionOk="0">
                  <a:moveTo>
                    <a:pt x="10677" y="13603"/>
                  </a:moveTo>
                  <a:cubicBezTo>
                    <a:pt x="9187" y="13603"/>
                    <a:pt x="8028" y="12366"/>
                    <a:pt x="8028" y="10965"/>
                  </a:cubicBezTo>
                  <a:cubicBezTo>
                    <a:pt x="8028" y="9481"/>
                    <a:pt x="9270" y="8327"/>
                    <a:pt x="10677" y="8327"/>
                  </a:cubicBezTo>
                  <a:cubicBezTo>
                    <a:pt x="12166" y="8327"/>
                    <a:pt x="13325" y="9481"/>
                    <a:pt x="13325" y="10965"/>
                  </a:cubicBezTo>
                  <a:cubicBezTo>
                    <a:pt x="13325" y="12449"/>
                    <a:pt x="12166" y="13603"/>
                    <a:pt x="10677" y="13603"/>
                  </a:cubicBezTo>
                  <a:close/>
                  <a:moveTo>
                    <a:pt x="10677" y="21600"/>
                  </a:moveTo>
                  <a:cubicBezTo>
                    <a:pt x="12580" y="21600"/>
                    <a:pt x="14401" y="21105"/>
                    <a:pt x="16056" y="20281"/>
                  </a:cubicBezTo>
                  <a:cubicBezTo>
                    <a:pt x="16718" y="19869"/>
                    <a:pt x="16966" y="19044"/>
                    <a:pt x="16635" y="18385"/>
                  </a:cubicBezTo>
                  <a:cubicBezTo>
                    <a:pt x="16221" y="17725"/>
                    <a:pt x="15394" y="17478"/>
                    <a:pt x="14732" y="17808"/>
                  </a:cubicBezTo>
                  <a:cubicBezTo>
                    <a:pt x="13490" y="18467"/>
                    <a:pt x="12083" y="18797"/>
                    <a:pt x="10677" y="18797"/>
                  </a:cubicBezTo>
                  <a:cubicBezTo>
                    <a:pt x="6290" y="18797"/>
                    <a:pt x="2649" y="15169"/>
                    <a:pt x="2732" y="10800"/>
                  </a:cubicBezTo>
                  <a:cubicBezTo>
                    <a:pt x="2732" y="6431"/>
                    <a:pt x="6373" y="2803"/>
                    <a:pt x="10759" y="2803"/>
                  </a:cubicBezTo>
                  <a:cubicBezTo>
                    <a:pt x="15146" y="2803"/>
                    <a:pt x="18787" y="6348"/>
                    <a:pt x="18787" y="10800"/>
                  </a:cubicBezTo>
                  <a:lnTo>
                    <a:pt x="18787" y="13438"/>
                  </a:lnTo>
                  <a:cubicBezTo>
                    <a:pt x="17297" y="13438"/>
                    <a:pt x="16139" y="12284"/>
                    <a:pt x="16139" y="10800"/>
                  </a:cubicBezTo>
                  <a:cubicBezTo>
                    <a:pt x="16139" y="8162"/>
                    <a:pt x="14318" y="5936"/>
                    <a:pt x="11752" y="5441"/>
                  </a:cubicBezTo>
                  <a:cubicBezTo>
                    <a:pt x="9187" y="4947"/>
                    <a:pt x="6621" y="6348"/>
                    <a:pt x="5711" y="8739"/>
                  </a:cubicBezTo>
                  <a:cubicBezTo>
                    <a:pt x="4801" y="11130"/>
                    <a:pt x="5711" y="13933"/>
                    <a:pt x="7946" y="15252"/>
                  </a:cubicBezTo>
                  <a:cubicBezTo>
                    <a:pt x="10180" y="16571"/>
                    <a:pt x="13077" y="16159"/>
                    <a:pt x="14815" y="14180"/>
                  </a:cubicBezTo>
                  <a:cubicBezTo>
                    <a:pt x="15808" y="15334"/>
                    <a:pt x="17297" y="15994"/>
                    <a:pt x="18870" y="15994"/>
                  </a:cubicBezTo>
                  <a:cubicBezTo>
                    <a:pt x="20359" y="15994"/>
                    <a:pt x="21518" y="14840"/>
                    <a:pt x="21518" y="13356"/>
                  </a:cubicBezTo>
                  <a:lnTo>
                    <a:pt x="21518" y="10718"/>
                  </a:lnTo>
                  <a:cubicBezTo>
                    <a:pt x="21518" y="4782"/>
                    <a:pt x="16718" y="0"/>
                    <a:pt x="10759" y="0"/>
                  </a:cubicBezTo>
                  <a:cubicBezTo>
                    <a:pt x="4801" y="0"/>
                    <a:pt x="1" y="4782"/>
                    <a:pt x="1" y="10718"/>
                  </a:cubicBezTo>
                  <a:cubicBezTo>
                    <a:pt x="-82" y="16736"/>
                    <a:pt x="4718" y="21518"/>
                    <a:pt x="10677" y="21600"/>
                  </a:cubicBezTo>
                  <a:close/>
                </a:path>
              </a:pathLst>
            </a:custGeom>
            <a:solidFill>
              <a:schemeClr val="accent1"/>
            </a:solidFill>
            <a:ln w="12700" cap="flat">
              <a:noFill/>
              <a:miter lim="400000"/>
            </a:ln>
            <a:effectLst/>
          </p:spPr>
          <p:txBody>
            <a:bodyPr wrap="square" lIns="45719" tIns="45719" rIns="45719" bIns="45719" numCol="1" anchor="ctr">
              <a:noAutofit/>
            </a:bodyPr>
            <a:lstStyle/>
            <a:p>
              <a:endParaRPr/>
            </a:p>
          </p:txBody>
        </p:sp>
      </p:grpSp>
      <p:pic>
        <p:nvPicPr>
          <p:cNvPr id="9" name="Graphic 22" descr="Graphic 22"/>
          <p:cNvPicPr>
            <a:picLocks noChangeAspect="1"/>
          </p:cNvPicPr>
          <p:nvPr/>
        </p:nvPicPr>
        <p:blipFill>
          <a:blip r:embed="rId15"/>
          <a:stretch>
            <a:fillRect/>
          </a:stretch>
        </p:blipFill>
        <p:spPr>
          <a:xfrm>
            <a:off x="1429417" y="2535889"/>
            <a:ext cx="914401" cy="914401"/>
          </a:xfrm>
          <a:prstGeom prst="rect">
            <a:avLst/>
          </a:prstGeom>
          <a:ln w="12700">
            <a:miter lim="400000"/>
          </a:ln>
        </p:spPr>
      </p:pic>
      <p:pic>
        <p:nvPicPr>
          <p:cNvPr id="10" name="Picture 24" descr="Picture 24"/>
          <p:cNvPicPr>
            <a:picLocks noChangeAspect="1"/>
          </p:cNvPicPr>
          <p:nvPr/>
        </p:nvPicPr>
        <p:blipFill>
          <a:blip r:embed="rId16"/>
          <a:srcRect l="27120" t="12986" r="29679" b="14160"/>
          <a:stretch>
            <a:fillRect/>
          </a:stretch>
        </p:blipFill>
        <p:spPr>
          <a:xfrm>
            <a:off x="1429417" y="3513116"/>
            <a:ext cx="914401" cy="867415"/>
          </a:xfrm>
          <a:prstGeom prst="rect">
            <a:avLst/>
          </a:prstGeom>
          <a:ln w="12700">
            <a:miter lim="400000"/>
          </a:ln>
        </p:spPr>
      </p:pic>
      <p:pic>
        <p:nvPicPr>
          <p:cNvPr id="11" name="Picture 28" descr="Picture 28"/>
          <p:cNvPicPr>
            <a:picLocks noChangeAspect="1"/>
          </p:cNvPicPr>
          <p:nvPr/>
        </p:nvPicPr>
        <p:blipFill>
          <a:blip r:embed="rId17"/>
          <a:stretch>
            <a:fillRect/>
          </a:stretch>
        </p:blipFill>
        <p:spPr>
          <a:xfrm>
            <a:off x="1398880" y="5402298"/>
            <a:ext cx="954033" cy="954032"/>
          </a:xfrm>
          <a:prstGeom prst="rect">
            <a:avLst/>
          </a:prstGeom>
          <a:ln w="12700">
            <a:miter lim="400000"/>
          </a:ln>
        </p:spPr>
      </p:pic>
      <p:sp>
        <p:nvSpPr>
          <p:cNvPr id="12" name="TextBox 29"/>
          <p:cNvSpPr txBox="1"/>
          <p:nvPr/>
        </p:nvSpPr>
        <p:spPr>
          <a:xfrm>
            <a:off x="2656747" y="1329352"/>
            <a:ext cx="8362604" cy="5234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defRPr sz="3200">
                <a:solidFill>
                  <a:schemeClr val="accent6"/>
                </a:solidFill>
                <a:latin typeface="Arial Black"/>
                <a:ea typeface="Arial Black"/>
                <a:cs typeface="Arial Black"/>
                <a:sym typeface="Arial Black"/>
              </a:defRPr>
            </a:pPr>
            <a:r>
              <a:t>Digitalnetwork@artscouncil.org.uk</a:t>
            </a:r>
          </a:p>
          <a:p>
            <a:pPr>
              <a:defRPr sz="3200">
                <a:solidFill>
                  <a:schemeClr val="accent6"/>
                </a:solidFill>
                <a:latin typeface="Arial Black"/>
                <a:ea typeface="Arial Black"/>
                <a:cs typeface="Arial Black"/>
                <a:sym typeface="Arial Black"/>
              </a:defRPr>
            </a:pPr>
            <a:endParaRPr/>
          </a:p>
          <a:p>
            <a:pPr>
              <a:defRPr sz="3200">
                <a:solidFill>
                  <a:schemeClr val="accent6"/>
                </a:solidFill>
                <a:latin typeface="Arial Black"/>
                <a:ea typeface="Arial Black"/>
                <a:cs typeface="Arial Black"/>
                <a:sym typeface="Arial Black"/>
              </a:defRPr>
            </a:pPr>
            <a:r>
              <a:t>Digitalculturenetwork.org.uk</a:t>
            </a:r>
          </a:p>
          <a:p>
            <a:pPr>
              <a:defRPr sz="3200">
                <a:solidFill>
                  <a:schemeClr val="accent6"/>
                </a:solidFill>
                <a:latin typeface="Arial Black"/>
                <a:ea typeface="Arial Black"/>
                <a:cs typeface="Arial Black"/>
                <a:sym typeface="Arial Black"/>
              </a:defRPr>
            </a:pPr>
            <a:endParaRPr/>
          </a:p>
          <a:p>
            <a:pPr>
              <a:defRPr sz="3200">
                <a:solidFill>
                  <a:schemeClr val="accent6"/>
                </a:solidFill>
                <a:latin typeface="Arial Black"/>
                <a:ea typeface="Arial Black"/>
                <a:cs typeface="Arial Black"/>
                <a:sym typeface="Arial Black"/>
              </a:defRPr>
            </a:pPr>
            <a:r>
              <a:t>@ace_dcn</a:t>
            </a:r>
          </a:p>
          <a:p>
            <a:pPr>
              <a:defRPr sz="3200">
                <a:solidFill>
                  <a:schemeClr val="accent6"/>
                </a:solidFill>
                <a:latin typeface="Arial Black"/>
                <a:ea typeface="Arial Black"/>
                <a:cs typeface="Arial Black"/>
                <a:sym typeface="Arial Black"/>
              </a:defRPr>
            </a:pPr>
            <a:endParaRPr/>
          </a:p>
          <a:p>
            <a:pPr>
              <a:defRPr sz="3200">
                <a:solidFill>
                  <a:schemeClr val="accent6"/>
                </a:solidFill>
                <a:latin typeface="Arial Black"/>
                <a:ea typeface="Arial Black"/>
                <a:cs typeface="Arial Black"/>
                <a:sym typeface="Arial Black"/>
              </a:defRPr>
            </a:pPr>
            <a:r>
              <a:t>Showcase/Digital-Culture-Network</a:t>
            </a:r>
          </a:p>
          <a:p>
            <a:pPr>
              <a:defRPr sz="3200">
                <a:solidFill>
                  <a:schemeClr val="accent6"/>
                </a:solidFill>
                <a:latin typeface="Arial Black"/>
                <a:ea typeface="Arial Black"/>
                <a:cs typeface="Arial Black"/>
                <a:sym typeface="Arial Black"/>
              </a:defRPr>
            </a:pPr>
            <a:endParaRPr/>
          </a:p>
          <a:p>
            <a:pPr>
              <a:defRPr sz="3200">
                <a:solidFill>
                  <a:schemeClr val="accent6"/>
                </a:solidFill>
                <a:latin typeface="Arial Black"/>
                <a:ea typeface="Arial Black"/>
                <a:cs typeface="Arial Black"/>
                <a:sym typeface="Arial Black"/>
              </a:defRPr>
            </a:pPr>
            <a:r>
              <a:t>DigitalCultureNetwork</a:t>
            </a:r>
          </a:p>
        </p:txBody>
      </p:sp>
      <p:pic>
        <p:nvPicPr>
          <p:cNvPr id="13" name="Picture 31" descr="Picture 31"/>
          <p:cNvPicPr>
            <a:picLocks noChangeAspect="1"/>
          </p:cNvPicPr>
          <p:nvPr/>
        </p:nvPicPr>
        <p:blipFill>
          <a:blip r:embed="rId18"/>
          <a:stretch>
            <a:fillRect/>
          </a:stretch>
        </p:blipFill>
        <p:spPr>
          <a:xfrm>
            <a:off x="1445304" y="4579985"/>
            <a:ext cx="822314" cy="822314"/>
          </a:xfrm>
          <a:prstGeom prst="rect">
            <a:avLst/>
          </a:prstGeom>
          <a:ln w="12700">
            <a:miter lim="400000"/>
          </a:ln>
        </p:spPr>
      </p:pic>
      <p:sp>
        <p:nvSpPr>
          <p:cNvPr id="14"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1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1713297" y="6622916"/>
            <a:ext cx="273656" cy="264255"/>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1200" b="0" i="0" u="none" strike="noStrike" cap="none" spc="0" baseline="0">
          <a:solidFill>
            <a:srgbClr val="FEF8FB"/>
          </a:solidFill>
          <a:uFillTx/>
          <a:latin typeface="Arial Black"/>
          <a:ea typeface="Arial Black"/>
          <a:cs typeface="Arial Black"/>
          <a:sym typeface="Arial Black"/>
        </a:defRPr>
      </a:lvl1pPr>
      <a:lvl2pPr marL="0" marR="0" indent="0" algn="l" defTabSz="914400" rtl="0" latinLnBrk="0">
        <a:lnSpc>
          <a:spcPct val="90000"/>
        </a:lnSpc>
        <a:spcBef>
          <a:spcPts val="0"/>
        </a:spcBef>
        <a:spcAft>
          <a:spcPts val="0"/>
        </a:spcAft>
        <a:buClrTx/>
        <a:buSzTx/>
        <a:buFontTx/>
        <a:buNone/>
        <a:tabLst/>
        <a:defRPr sz="1200" b="0" i="0" u="none" strike="noStrike" cap="none" spc="0" baseline="0">
          <a:solidFill>
            <a:srgbClr val="FEF8FB"/>
          </a:solidFill>
          <a:uFillTx/>
          <a:latin typeface="Arial Black"/>
          <a:ea typeface="Arial Black"/>
          <a:cs typeface="Arial Black"/>
          <a:sym typeface="Arial Black"/>
        </a:defRPr>
      </a:lvl2pPr>
      <a:lvl3pPr marL="0" marR="0" indent="0" algn="l" defTabSz="914400" rtl="0" latinLnBrk="0">
        <a:lnSpc>
          <a:spcPct val="90000"/>
        </a:lnSpc>
        <a:spcBef>
          <a:spcPts val="0"/>
        </a:spcBef>
        <a:spcAft>
          <a:spcPts val="0"/>
        </a:spcAft>
        <a:buClrTx/>
        <a:buSzTx/>
        <a:buFontTx/>
        <a:buNone/>
        <a:tabLst/>
        <a:defRPr sz="1200" b="0" i="0" u="none" strike="noStrike" cap="none" spc="0" baseline="0">
          <a:solidFill>
            <a:srgbClr val="FEF8FB"/>
          </a:solidFill>
          <a:uFillTx/>
          <a:latin typeface="Arial Black"/>
          <a:ea typeface="Arial Black"/>
          <a:cs typeface="Arial Black"/>
          <a:sym typeface="Arial Black"/>
        </a:defRPr>
      </a:lvl3pPr>
      <a:lvl4pPr marL="0" marR="0" indent="0" algn="l" defTabSz="914400" rtl="0" latinLnBrk="0">
        <a:lnSpc>
          <a:spcPct val="90000"/>
        </a:lnSpc>
        <a:spcBef>
          <a:spcPts val="0"/>
        </a:spcBef>
        <a:spcAft>
          <a:spcPts val="0"/>
        </a:spcAft>
        <a:buClrTx/>
        <a:buSzTx/>
        <a:buFontTx/>
        <a:buNone/>
        <a:tabLst/>
        <a:defRPr sz="1200" b="0" i="0" u="none" strike="noStrike" cap="none" spc="0" baseline="0">
          <a:solidFill>
            <a:srgbClr val="FEF8FB"/>
          </a:solidFill>
          <a:uFillTx/>
          <a:latin typeface="Arial Black"/>
          <a:ea typeface="Arial Black"/>
          <a:cs typeface="Arial Black"/>
          <a:sym typeface="Arial Black"/>
        </a:defRPr>
      </a:lvl4pPr>
      <a:lvl5pPr marL="0" marR="0" indent="0" algn="l" defTabSz="914400" rtl="0" latinLnBrk="0">
        <a:lnSpc>
          <a:spcPct val="90000"/>
        </a:lnSpc>
        <a:spcBef>
          <a:spcPts val="0"/>
        </a:spcBef>
        <a:spcAft>
          <a:spcPts val="0"/>
        </a:spcAft>
        <a:buClrTx/>
        <a:buSzTx/>
        <a:buFontTx/>
        <a:buNone/>
        <a:tabLst/>
        <a:defRPr sz="1200" b="0" i="0" u="none" strike="noStrike" cap="none" spc="0" baseline="0">
          <a:solidFill>
            <a:srgbClr val="FEF8FB"/>
          </a:solidFill>
          <a:uFillTx/>
          <a:latin typeface="Arial Black"/>
          <a:ea typeface="Arial Black"/>
          <a:cs typeface="Arial Black"/>
          <a:sym typeface="Arial Black"/>
        </a:defRPr>
      </a:lvl5pPr>
      <a:lvl6pPr marL="0" marR="0" indent="0" algn="l" defTabSz="914400" rtl="0" latinLnBrk="0">
        <a:lnSpc>
          <a:spcPct val="90000"/>
        </a:lnSpc>
        <a:spcBef>
          <a:spcPts val="0"/>
        </a:spcBef>
        <a:spcAft>
          <a:spcPts val="0"/>
        </a:spcAft>
        <a:buClrTx/>
        <a:buSzTx/>
        <a:buFontTx/>
        <a:buNone/>
        <a:tabLst/>
        <a:defRPr sz="1200" b="0" i="0" u="none" strike="noStrike" cap="none" spc="0" baseline="0">
          <a:solidFill>
            <a:srgbClr val="FEF8FB"/>
          </a:solidFill>
          <a:uFillTx/>
          <a:latin typeface="Arial Black"/>
          <a:ea typeface="Arial Black"/>
          <a:cs typeface="Arial Black"/>
          <a:sym typeface="Arial Black"/>
        </a:defRPr>
      </a:lvl6pPr>
      <a:lvl7pPr marL="0" marR="0" indent="0" algn="l" defTabSz="914400" rtl="0" latinLnBrk="0">
        <a:lnSpc>
          <a:spcPct val="90000"/>
        </a:lnSpc>
        <a:spcBef>
          <a:spcPts val="0"/>
        </a:spcBef>
        <a:spcAft>
          <a:spcPts val="0"/>
        </a:spcAft>
        <a:buClrTx/>
        <a:buSzTx/>
        <a:buFontTx/>
        <a:buNone/>
        <a:tabLst/>
        <a:defRPr sz="1200" b="0" i="0" u="none" strike="noStrike" cap="none" spc="0" baseline="0">
          <a:solidFill>
            <a:srgbClr val="FEF8FB"/>
          </a:solidFill>
          <a:uFillTx/>
          <a:latin typeface="Arial Black"/>
          <a:ea typeface="Arial Black"/>
          <a:cs typeface="Arial Black"/>
          <a:sym typeface="Arial Black"/>
        </a:defRPr>
      </a:lvl7pPr>
      <a:lvl8pPr marL="0" marR="0" indent="0" algn="l" defTabSz="914400" rtl="0" latinLnBrk="0">
        <a:lnSpc>
          <a:spcPct val="90000"/>
        </a:lnSpc>
        <a:spcBef>
          <a:spcPts val="0"/>
        </a:spcBef>
        <a:spcAft>
          <a:spcPts val="0"/>
        </a:spcAft>
        <a:buClrTx/>
        <a:buSzTx/>
        <a:buFontTx/>
        <a:buNone/>
        <a:tabLst/>
        <a:defRPr sz="1200" b="0" i="0" u="none" strike="noStrike" cap="none" spc="0" baseline="0">
          <a:solidFill>
            <a:srgbClr val="FEF8FB"/>
          </a:solidFill>
          <a:uFillTx/>
          <a:latin typeface="Arial Black"/>
          <a:ea typeface="Arial Black"/>
          <a:cs typeface="Arial Black"/>
          <a:sym typeface="Arial Black"/>
        </a:defRPr>
      </a:lvl8pPr>
      <a:lvl9pPr marL="0" marR="0" indent="0" algn="l" defTabSz="914400" rtl="0" latinLnBrk="0">
        <a:lnSpc>
          <a:spcPct val="90000"/>
        </a:lnSpc>
        <a:spcBef>
          <a:spcPts val="0"/>
        </a:spcBef>
        <a:spcAft>
          <a:spcPts val="0"/>
        </a:spcAft>
        <a:buClrTx/>
        <a:buSzTx/>
        <a:buFontTx/>
        <a:buNone/>
        <a:tabLst/>
        <a:defRPr sz="1200" b="0" i="0" u="none" strike="noStrike" cap="none" spc="0" baseline="0">
          <a:solidFill>
            <a:srgbClr val="FEF8FB"/>
          </a:solidFill>
          <a:uFillTx/>
          <a:latin typeface="Arial Black"/>
          <a:ea typeface="Arial Black"/>
          <a:cs typeface="Arial Black"/>
          <a:sym typeface="Arial Black"/>
        </a:defRPr>
      </a:lvl9pPr>
    </p:titleStyle>
    <p:bodyStyle>
      <a:lvl1pPr marL="0" marR="0" indent="0" algn="l" defTabSz="914400" rtl="0" latinLnBrk="0">
        <a:lnSpc>
          <a:spcPct val="90000"/>
        </a:lnSpc>
        <a:spcBef>
          <a:spcPts val="1000"/>
        </a:spcBef>
        <a:spcAft>
          <a:spcPts val="0"/>
        </a:spcAft>
        <a:buClrTx/>
        <a:buSzTx/>
        <a:buFontTx/>
        <a:buNone/>
        <a:tabLst/>
        <a:defRPr sz="2800" b="0" i="0" u="none" strike="noStrike" cap="none" spc="0" baseline="0">
          <a:solidFill>
            <a:schemeClr val="accent6"/>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solidFill>
            <a:schemeClr val="accent6"/>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solidFill>
            <a:schemeClr val="accent6"/>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chemeClr val="accent6"/>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chemeClr val="accent6"/>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chemeClr val="accent6"/>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chemeClr val="accent6"/>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chemeClr val="accent6"/>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chemeClr val="accent6"/>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geograph.org.uk/photo/145824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angussporran.deviantart.com/art/Winter-in-the-Peak-District-34138782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publicdomainpictures.net/en/view-image.php?image=270923&amp;picture=octop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publicdomainpictures.net/view-image.php?image=107471&amp;picture=sunset-on-the-beach"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pixabay.com/en/map-of-the-world-compass-antique-42978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pexels.com/es-es/foto/aereo-agua-al-aire-libre-arena-9910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360736-FDBC-8A39-6536-545F0C85C82A}"/>
              </a:ext>
            </a:extLst>
          </p:cNvPr>
          <p:cNvSpPr>
            <a:spLocks noGrp="1"/>
          </p:cNvSpPr>
          <p:nvPr>
            <p:ph type="body" sz="quarter" idx="13"/>
          </p:nvPr>
        </p:nvSpPr>
        <p:spPr>
          <a:xfrm>
            <a:off x="1239743" y="303796"/>
            <a:ext cx="8012112" cy="1333500"/>
          </a:xfrm>
        </p:spPr>
        <p:txBody>
          <a:bodyPr lIns="91440" tIns="45720" rIns="91440" bIns="45720" anchor="t">
            <a:noAutofit/>
          </a:bodyPr>
          <a:lstStyle/>
          <a:p>
            <a:r>
              <a:rPr lang="en-GB" sz="4600" b="1" dirty="0">
                <a:solidFill>
                  <a:schemeClr val="bg1">
                    <a:lumMod val="10000"/>
                  </a:schemeClr>
                </a:solidFill>
                <a:latin typeface="Arial"/>
                <a:cs typeface="Arial"/>
              </a:rPr>
              <a:t>Welcome</a:t>
            </a:r>
            <a:br>
              <a:rPr lang="en-GB" sz="4600" b="1" dirty="0">
                <a:latin typeface="Arial"/>
                <a:cs typeface="Arial"/>
              </a:rPr>
            </a:br>
            <a:r>
              <a:rPr lang="en-GB" sz="4000" b="1" dirty="0">
                <a:solidFill>
                  <a:schemeClr val="bg1">
                    <a:lumMod val="10000"/>
                  </a:schemeClr>
                </a:solidFill>
                <a:latin typeface="Arial"/>
                <a:cs typeface="Arial"/>
              </a:rPr>
              <a:t>Before we get started</a:t>
            </a:r>
            <a:endParaRPr lang="en-US" sz="4000" dirty="0">
              <a:solidFill>
                <a:schemeClr val="bg1">
                  <a:lumMod val="10000"/>
                </a:schemeClr>
              </a:solidFill>
            </a:endParaRPr>
          </a:p>
        </p:txBody>
      </p:sp>
      <p:sp>
        <p:nvSpPr>
          <p:cNvPr id="4" name="Text Placeholder 3">
            <a:extLst>
              <a:ext uri="{FF2B5EF4-FFF2-40B4-BE49-F238E27FC236}">
                <a16:creationId xmlns:a16="http://schemas.microsoft.com/office/drawing/2014/main" id="{D9C22B59-5ECD-7ED9-2104-25ECA29517F4}"/>
              </a:ext>
            </a:extLst>
          </p:cNvPr>
          <p:cNvSpPr>
            <a:spLocks noGrp="1"/>
          </p:cNvSpPr>
          <p:nvPr>
            <p:ph type="body" sz="quarter" idx="14"/>
          </p:nvPr>
        </p:nvSpPr>
        <p:spPr>
          <a:xfrm>
            <a:off x="1239368" y="1711972"/>
            <a:ext cx="8012112" cy="739775"/>
          </a:xfrm>
        </p:spPr>
        <p:txBody>
          <a:bodyPr lIns="91440" tIns="45720" rIns="91440" bIns="45720" anchor="t"/>
          <a:lstStyle/>
          <a:p>
            <a:pPr>
              <a:lnSpc>
                <a:spcPct val="100000"/>
              </a:lnSpc>
            </a:pPr>
            <a:r>
              <a:rPr lang="en-GB" sz="2200" dirty="0">
                <a:solidFill>
                  <a:schemeClr val="bg1">
                    <a:lumMod val="10000"/>
                  </a:schemeClr>
                </a:solidFill>
                <a:cs typeface="Arial"/>
              </a:rPr>
              <a:t>Today’s webinar is scheduled to last 90 mins including Q&amp;A and a short break</a:t>
            </a:r>
            <a:br>
              <a:rPr lang="en-GB" sz="2200" dirty="0">
                <a:cs typeface="Arial"/>
              </a:rPr>
            </a:br>
            <a:endParaRPr lang="en-GB" sz="2200" dirty="0">
              <a:solidFill>
                <a:schemeClr val="bg1">
                  <a:lumMod val="10000"/>
                </a:schemeClr>
              </a:solidFill>
              <a:cs typeface="Arial"/>
            </a:endParaRPr>
          </a:p>
          <a:p>
            <a:pPr>
              <a:lnSpc>
                <a:spcPct val="100000"/>
              </a:lnSpc>
            </a:pPr>
            <a:r>
              <a:rPr lang="en-GB" sz="2200" dirty="0">
                <a:solidFill>
                  <a:schemeClr val="bg1">
                    <a:lumMod val="10000"/>
                  </a:schemeClr>
                </a:solidFill>
                <a:cs typeface="Arial"/>
              </a:rPr>
              <a:t>Today we have BSL Interpretation. Closed Captions are available on the desktop and mobile Zoom app (click the CC button)</a:t>
            </a:r>
            <a:br>
              <a:rPr lang="en-GB" sz="2200" dirty="0">
                <a:cs typeface="Arial"/>
              </a:rPr>
            </a:br>
            <a:endParaRPr lang="en-GB" sz="2200" dirty="0">
              <a:solidFill>
                <a:schemeClr val="bg1">
                  <a:lumMod val="10000"/>
                </a:schemeClr>
              </a:solidFill>
              <a:cs typeface="Arial"/>
            </a:endParaRPr>
          </a:p>
          <a:p>
            <a:pPr>
              <a:lnSpc>
                <a:spcPct val="100000"/>
              </a:lnSpc>
            </a:pPr>
            <a:r>
              <a:rPr lang="en-GB" sz="2200" dirty="0">
                <a:solidFill>
                  <a:schemeClr val="bg1">
                    <a:lumMod val="10000"/>
                  </a:schemeClr>
                </a:solidFill>
                <a:cs typeface="Arial"/>
              </a:rPr>
              <a:t>This webinar is being recorded and will be available on the Place Based Peer Learning Platform</a:t>
            </a:r>
            <a:br>
              <a:rPr lang="en-GB" sz="2200" dirty="0">
                <a:cs typeface="Arial"/>
              </a:rPr>
            </a:br>
            <a:endParaRPr lang="en-GB" sz="2200" dirty="0">
              <a:cs typeface="Arial"/>
            </a:endParaRPr>
          </a:p>
          <a:p>
            <a:pPr>
              <a:lnSpc>
                <a:spcPct val="100000"/>
              </a:lnSpc>
            </a:pPr>
            <a:r>
              <a:rPr lang="en-GB" sz="2200" dirty="0">
                <a:solidFill>
                  <a:schemeClr val="bg1">
                    <a:lumMod val="10000"/>
                  </a:schemeClr>
                </a:solidFill>
                <a:cs typeface="Arial"/>
              </a:rPr>
              <a:t>Say hello in the chat (select “Everyone” from the dropdown) and ask questions using the Q+A button. You can also use the reaction buttons! 😲🎉😊</a:t>
            </a:r>
          </a:p>
          <a:p>
            <a:endParaRPr lang="en-GB" dirty="0">
              <a:solidFill>
                <a:srgbClr val="13123A"/>
              </a:solidFill>
              <a:cs typeface="Arial"/>
            </a:endParaRPr>
          </a:p>
          <a:p>
            <a:endParaRPr lang="en-GB" dirty="0">
              <a:cs typeface="Arial"/>
            </a:endParaRPr>
          </a:p>
        </p:txBody>
      </p:sp>
    </p:spTree>
    <p:extLst>
      <p:ext uri="{BB962C8B-B14F-4D97-AF65-F5344CB8AC3E}">
        <p14:creationId xmlns:p14="http://schemas.microsoft.com/office/powerpoint/2010/main" val="334319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9187D59-C5FD-3A9E-CA79-D215A52D0612}"/>
              </a:ext>
            </a:extLst>
          </p:cNvPr>
          <p:cNvGraphicFramePr>
            <a:graphicFrameLocks noGrp="1"/>
          </p:cNvGraphicFramePr>
          <p:nvPr>
            <p:extLst>
              <p:ext uri="{D42A27DB-BD31-4B8C-83A1-F6EECF244321}">
                <p14:modId xmlns:p14="http://schemas.microsoft.com/office/powerpoint/2010/main" val="600133087"/>
              </p:ext>
            </p:extLst>
          </p:nvPr>
        </p:nvGraphicFramePr>
        <p:xfrm>
          <a:off x="1270000" y="816425"/>
          <a:ext cx="9880600" cy="5664202"/>
        </p:xfrm>
        <a:graphic>
          <a:graphicData uri="http://schemas.openxmlformats.org/drawingml/2006/table">
            <a:tbl>
              <a:tblPr firstRow="1" bandRow="1">
                <a:tableStyleId>{5C22544A-7EE6-4342-B048-85BDC9FD1C3A}</a:tableStyleId>
              </a:tblPr>
              <a:tblGrid>
                <a:gridCol w="1600293">
                  <a:extLst>
                    <a:ext uri="{9D8B030D-6E8A-4147-A177-3AD203B41FA5}">
                      <a16:colId xmlns:a16="http://schemas.microsoft.com/office/drawing/2014/main" val="2534932441"/>
                    </a:ext>
                  </a:extLst>
                </a:gridCol>
                <a:gridCol w="1549307">
                  <a:extLst>
                    <a:ext uri="{9D8B030D-6E8A-4147-A177-3AD203B41FA5}">
                      <a16:colId xmlns:a16="http://schemas.microsoft.com/office/drawing/2014/main" val="3756195138"/>
                    </a:ext>
                  </a:extLst>
                </a:gridCol>
                <a:gridCol w="2590800">
                  <a:extLst>
                    <a:ext uri="{9D8B030D-6E8A-4147-A177-3AD203B41FA5}">
                      <a16:colId xmlns:a16="http://schemas.microsoft.com/office/drawing/2014/main" val="3128616487"/>
                    </a:ext>
                  </a:extLst>
                </a:gridCol>
                <a:gridCol w="1536700">
                  <a:extLst>
                    <a:ext uri="{9D8B030D-6E8A-4147-A177-3AD203B41FA5}">
                      <a16:colId xmlns:a16="http://schemas.microsoft.com/office/drawing/2014/main" val="2372097692"/>
                    </a:ext>
                  </a:extLst>
                </a:gridCol>
                <a:gridCol w="2603500">
                  <a:extLst>
                    <a:ext uri="{9D8B030D-6E8A-4147-A177-3AD203B41FA5}">
                      <a16:colId xmlns:a16="http://schemas.microsoft.com/office/drawing/2014/main" val="295878364"/>
                    </a:ext>
                  </a:extLst>
                </a:gridCol>
              </a:tblGrid>
              <a:tr h="1068667">
                <a:tc>
                  <a:txBody>
                    <a:bodyPr/>
                    <a:lstStyle/>
                    <a:p>
                      <a:pPr algn="ctr">
                        <a:lnSpc>
                          <a:spcPct val="115000"/>
                        </a:lnSpc>
                      </a:pPr>
                      <a:r>
                        <a:rPr lang="en-GB" sz="1800" b="1" dirty="0">
                          <a:solidFill>
                            <a:srgbClr val="FFFFFF"/>
                          </a:solidFill>
                          <a:effectLst/>
                          <a:latin typeface="Arial" panose="020B0604020202020204" pitchFamily="34" charset="0"/>
                          <a:ea typeface="Roboto" panose="02000000000000000000" pitchFamily="2" charset="0"/>
                        </a:rPr>
                        <a:t>Annual audience</a:t>
                      </a:r>
                      <a:endParaRPr lang="en-GB" sz="18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b="1" dirty="0">
                          <a:solidFill>
                            <a:srgbClr val="FFFFFF"/>
                          </a:solidFill>
                          <a:effectLst/>
                          <a:latin typeface="Arial" panose="020B0604020202020204" pitchFamily="34" charset="0"/>
                          <a:ea typeface="Roboto" panose="02000000000000000000" pitchFamily="2" charset="0"/>
                        </a:rPr>
                        <a:t>Minimum </a:t>
                      </a:r>
                      <a:r>
                        <a:rPr lang="en-GB" sz="1800" b="1" i="0" dirty="0">
                          <a:solidFill>
                            <a:srgbClr val="FFFFFF"/>
                          </a:solidFill>
                          <a:effectLst/>
                          <a:latin typeface="Arial" panose="020B0604020202020204" pitchFamily="34" charset="0"/>
                          <a:ea typeface="Roboto" panose="02000000000000000000" pitchFamily="2" charset="0"/>
                        </a:rPr>
                        <a:t>no.</a:t>
                      </a:r>
                      <a:r>
                        <a:rPr lang="en-GB" sz="1800" b="1" dirty="0">
                          <a:solidFill>
                            <a:srgbClr val="FFFFFF"/>
                          </a:solidFill>
                          <a:effectLst/>
                          <a:latin typeface="Arial" panose="020B0604020202020204" pitchFamily="34" charset="0"/>
                          <a:ea typeface="Roboto" panose="02000000000000000000" pitchFamily="2" charset="0"/>
                        </a:rPr>
                        <a:t> of responses</a:t>
                      </a:r>
                      <a:endParaRPr lang="en-GB" sz="18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b="1" dirty="0">
                          <a:solidFill>
                            <a:srgbClr val="FFFFFF"/>
                          </a:solidFill>
                          <a:effectLst/>
                          <a:latin typeface="Arial" panose="020B0604020202020204" pitchFamily="34" charset="0"/>
                          <a:ea typeface="Roboto" panose="02000000000000000000" pitchFamily="2" charset="0"/>
                        </a:rPr>
                        <a:t>Margin of error at minimum no.</a:t>
                      </a:r>
                      <a:endParaRPr lang="en-GB" sz="18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b="1" dirty="0">
                          <a:solidFill>
                            <a:srgbClr val="FFFFFF"/>
                          </a:solidFill>
                          <a:effectLst/>
                          <a:latin typeface="Arial" panose="020B0604020202020204" pitchFamily="34" charset="0"/>
                          <a:ea typeface="Roboto" panose="02000000000000000000" pitchFamily="2" charset="0"/>
                        </a:rPr>
                        <a:t>Suggested no. of responses</a:t>
                      </a:r>
                      <a:endParaRPr lang="en-GB" sz="18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dirty="0">
                          <a:effectLst/>
                          <a:latin typeface="Arial" panose="020B0604020202020204" pitchFamily="34" charset="0"/>
                          <a:ea typeface="Arial" panose="020B0604020202020204" pitchFamily="34" charset="0"/>
                        </a:rPr>
                        <a:t>Margin of error at suggested no.</a:t>
                      </a:r>
                    </a:p>
                  </a:txBody>
                  <a:tcPr marL="25400" marR="25400" marT="25400" marB="25400" anchor="ctr"/>
                </a:tc>
                <a:extLst>
                  <a:ext uri="{0D108BD9-81ED-4DB2-BD59-A6C34878D82A}">
                    <a16:rowId xmlns:a16="http://schemas.microsoft.com/office/drawing/2014/main" val="3043739004"/>
                  </a:ext>
                </a:extLst>
              </a:tr>
              <a:tr h="656505">
                <a:tc>
                  <a:txBody>
                    <a:bodyPr/>
                    <a:lstStyle/>
                    <a:p>
                      <a:pPr algn="r">
                        <a:lnSpc>
                          <a:spcPct val="115000"/>
                        </a:lnSpc>
                      </a:pPr>
                      <a:r>
                        <a:rPr lang="en-GB" sz="1800" dirty="0">
                          <a:solidFill>
                            <a:schemeClr val="accent6"/>
                          </a:solidFill>
                          <a:effectLst/>
                          <a:latin typeface="Arial" panose="020B0604020202020204" pitchFamily="34" charset="0"/>
                          <a:ea typeface="Roboto" panose="02000000000000000000" pitchFamily="2" charset="0"/>
                        </a:rPr>
                        <a:t>&lt;2,000</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b="1" dirty="0">
                          <a:solidFill>
                            <a:schemeClr val="accent6"/>
                          </a:solidFill>
                          <a:effectLst/>
                          <a:latin typeface="Arial" panose="020B0604020202020204" pitchFamily="34" charset="0"/>
                          <a:ea typeface="Roboto" panose="02000000000000000000" pitchFamily="2" charset="0"/>
                        </a:rPr>
                        <a:t>40</a:t>
                      </a:r>
                      <a:endParaRPr lang="en-GB" sz="1800" b="1"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b="1" dirty="0">
                          <a:solidFill>
                            <a:schemeClr val="accent6"/>
                          </a:solidFill>
                          <a:effectLst/>
                          <a:latin typeface="Arial" panose="020B0604020202020204" pitchFamily="34" charset="0"/>
                          <a:ea typeface="Roboto" panose="02000000000000000000" pitchFamily="2" charset="0"/>
                        </a:rPr>
                        <a:t>15% margin of error</a:t>
                      </a:r>
                      <a:endParaRPr lang="en-GB" sz="1800" b="1"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dirty="0">
                          <a:solidFill>
                            <a:schemeClr val="accent6"/>
                          </a:solidFill>
                          <a:effectLst/>
                          <a:latin typeface="Arial" panose="020B0604020202020204" pitchFamily="34" charset="0"/>
                          <a:ea typeface="Roboto" panose="02000000000000000000" pitchFamily="2" charset="0"/>
                        </a:rPr>
                        <a:t>100</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dirty="0">
                          <a:solidFill>
                            <a:schemeClr val="accent6"/>
                          </a:solidFill>
                          <a:effectLst/>
                          <a:latin typeface="Arial" panose="020B0604020202020204" pitchFamily="34" charset="0"/>
                          <a:ea typeface="Arial" panose="020B0604020202020204" pitchFamily="34" charset="0"/>
                        </a:rPr>
                        <a:t>10% margin of error</a:t>
                      </a:r>
                    </a:p>
                  </a:txBody>
                  <a:tcPr marL="25400" marR="25400" marT="25400" marB="25400" anchor="ctr"/>
                </a:tc>
                <a:extLst>
                  <a:ext uri="{0D108BD9-81ED-4DB2-BD59-A6C34878D82A}">
                    <a16:rowId xmlns:a16="http://schemas.microsoft.com/office/drawing/2014/main" val="2552544985"/>
                  </a:ext>
                </a:extLst>
              </a:tr>
              <a:tr h="656505">
                <a:tc>
                  <a:txBody>
                    <a:bodyPr/>
                    <a:lstStyle/>
                    <a:p>
                      <a:pPr algn="r">
                        <a:lnSpc>
                          <a:spcPct val="115000"/>
                        </a:lnSpc>
                      </a:pPr>
                      <a:r>
                        <a:rPr lang="en-GB" sz="1800" dirty="0">
                          <a:solidFill>
                            <a:schemeClr val="accent6"/>
                          </a:solidFill>
                          <a:effectLst/>
                          <a:latin typeface="Arial" panose="020B0604020202020204" pitchFamily="34" charset="0"/>
                          <a:ea typeface="Roboto" panose="02000000000000000000" pitchFamily="2" charset="0"/>
                        </a:rPr>
                        <a:t>2,000-4,000</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b="1">
                          <a:solidFill>
                            <a:schemeClr val="accent6"/>
                          </a:solidFill>
                          <a:effectLst/>
                          <a:latin typeface="Arial" panose="020B0604020202020204" pitchFamily="34" charset="0"/>
                          <a:ea typeface="Roboto" panose="02000000000000000000" pitchFamily="2" charset="0"/>
                        </a:rPr>
                        <a:t>100</a:t>
                      </a:r>
                      <a:endParaRPr lang="en-GB" sz="1800" b="1">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b="1" dirty="0">
                          <a:solidFill>
                            <a:schemeClr val="accent6"/>
                          </a:solidFill>
                          <a:effectLst/>
                          <a:latin typeface="Arial" panose="020B0604020202020204" pitchFamily="34" charset="0"/>
                          <a:ea typeface="Roboto" panose="02000000000000000000" pitchFamily="2" charset="0"/>
                        </a:rPr>
                        <a:t>10% margin of error</a:t>
                      </a:r>
                      <a:endParaRPr lang="en-GB" sz="1800" b="1"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dirty="0">
                          <a:solidFill>
                            <a:schemeClr val="accent6"/>
                          </a:solidFill>
                          <a:effectLst/>
                          <a:latin typeface="Arial" panose="020B0604020202020204" pitchFamily="34" charset="0"/>
                          <a:ea typeface="Roboto" panose="02000000000000000000" pitchFamily="2" charset="0"/>
                        </a:rPr>
                        <a:t>200</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dirty="0">
                          <a:solidFill>
                            <a:schemeClr val="accent6"/>
                          </a:solidFill>
                          <a:effectLst/>
                          <a:latin typeface="Arial" panose="020B0604020202020204" pitchFamily="34" charset="0"/>
                          <a:ea typeface="Arial" panose="020B0604020202020204" pitchFamily="34" charset="0"/>
                        </a:rPr>
                        <a:t>7% </a:t>
                      </a:r>
                      <a:r>
                        <a:rPr lang="en-GB" sz="1800" dirty="0">
                          <a:solidFill>
                            <a:schemeClr val="accent6"/>
                          </a:solidFill>
                          <a:effectLst/>
                          <a:latin typeface="Arial" panose="020B0604020202020204" pitchFamily="34" charset="0"/>
                          <a:ea typeface="Roboto" panose="02000000000000000000" pitchFamily="2" charset="0"/>
                        </a:rPr>
                        <a:t>margin of error</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extLst>
                  <a:ext uri="{0D108BD9-81ED-4DB2-BD59-A6C34878D82A}">
                    <a16:rowId xmlns:a16="http://schemas.microsoft.com/office/drawing/2014/main" val="2159499147"/>
                  </a:ext>
                </a:extLst>
              </a:tr>
              <a:tr h="656505">
                <a:tc>
                  <a:txBody>
                    <a:bodyPr/>
                    <a:lstStyle/>
                    <a:p>
                      <a:pPr algn="r">
                        <a:lnSpc>
                          <a:spcPct val="115000"/>
                        </a:lnSpc>
                      </a:pPr>
                      <a:r>
                        <a:rPr lang="en-GB" sz="1800" dirty="0">
                          <a:solidFill>
                            <a:schemeClr val="accent6"/>
                          </a:solidFill>
                          <a:effectLst/>
                          <a:latin typeface="Arial" panose="020B0604020202020204" pitchFamily="34" charset="0"/>
                          <a:ea typeface="Roboto" panose="02000000000000000000" pitchFamily="2" charset="0"/>
                        </a:rPr>
                        <a:t>4,000-6,000</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b="1" dirty="0">
                          <a:solidFill>
                            <a:schemeClr val="accent6"/>
                          </a:solidFill>
                          <a:effectLst/>
                          <a:latin typeface="Arial" panose="020B0604020202020204" pitchFamily="34" charset="0"/>
                          <a:ea typeface="Roboto" panose="02000000000000000000" pitchFamily="2" charset="0"/>
                        </a:rPr>
                        <a:t>200</a:t>
                      </a:r>
                      <a:endParaRPr lang="en-GB" sz="1800" b="1"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b="1" dirty="0">
                          <a:solidFill>
                            <a:schemeClr val="accent6"/>
                          </a:solidFill>
                          <a:effectLst/>
                          <a:latin typeface="Arial" panose="020B0604020202020204" pitchFamily="34" charset="0"/>
                          <a:ea typeface="Roboto" panose="02000000000000000000" pitchFamily="2" charset="0"/>
                        </a:rPr>
                        <a:t>7% margin of error</a:t>
                      </a:r>
                      <a:endParaRPr lang="en-GB" sz="1800" b="1"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dirty="0">
                          <a:solidFill>
                            <a:schemeClr val="accent6"/>
                          </a:solidFill>
                          <a:effectLst/>
                          <a:latin typeface="Arial" panose="020B0604020202020204" pitchFamily="34" charset="0"/>
                          <a:ea typeface="Roboto" panose="02000000000000000000" pitchFamily="2" charset="0"/>
                        </a:rPr>
                        <a:t>400</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dirty="0">
                          <a:solidFill>
                            <a:schemeClr val="accent6"/>
                          </a:solidFill>
                          <a:effectLst/>
                          <a:latin typeface="Arial" panose="020B0604020202020204" pitchFamily="34" charset="0"/>
                          <a:ea typeface="Roboto" panose="02000000000000000000" pitchFamily="2" charset="0"/>
                        </a:rPr>
                        <a:t>5% margin of error</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extLst>
                  <a:ext uri="{0D108BD9-81ED-4DB2-BD59-A6C34878D82A}">
                    <a16:rowId xmlns:a16="http://schemas.microsoft.com/office/drawing/2014/main" val="3562346691"/>
                  </a:ext>
                </a:extLst>
              </a:tr>
              <a:tr h="656505">
                <a:tc>
                  <a:txBody>
                    <a:bodyPr/>
                    <a:lstStyle/>
                    <a:p>
                      <a:pPr algn="r">
                        <a:lnSpc>
                          <a:spcPct val="115000"/>
                        </a:lnSpc>
                      </a:pPr>
                      <a:r>
                        <a:rPr lang="en-GB" sz="1800" dirty="0">
                          <a:solidFill>
                            <a:schemeClr val="accent6"/>
                          </a:solidFill>
                          <a:effectLst/>
                          <a:latin typeface="Arial" panose="020B0604020202020204" pitchFamily="34" charset="0"/>
                          <a:ea typeface="Roboto" panose="02000000000000000000" pitchFamily="2" charset="0"/>
                        </a:rPr>
                        <a:t>6,000-8,000</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b="1" dirty="0">
                          <a:solidFill>
                            <a:schemeClr val="accent6"/>
                          </a:solidFill>
                          <a:effectLst/>
                          <a:latin typeface="Arial" panose="020B0604020202020204" pitchFamily="34" charset="0"/>
                          <a:ea typeface="Roboto" panose="02000000000000000000" pitchFamily="2" charset="0"/>
                        </a:rPr>
                        <a:t>300</a:t>
                      </a:r>
                      <a:endParaRPr lang="en-GB" sz="1800" b="1"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b="1" dirty="0">
                          <a:solidFill>
                            <a:schemeClr val="accent6"/>
                          </a:solidFill>
                          <a:effectLst/>
                          <a:latin typeface="Arial" panose="020B0604020202020204" pitchFamily="34" charset="0"/>
                          <a:ea typeface="Roboto" panose="02000000000000000000" pitchFamily="2" charset="0"/>
                        </a:rPr>
                        <a:t>6% margin of error</a:t>
                      </a:r>
                      <a:endParaRPr lang="en-GB" sz="1800" b="1"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dirty="0">
                          <a:solidFill>
                            <a:schemeClr val="accent6"/>
                          </a:solidFill>
                          <a:effectLst/>
                          <a:latin typeface="Arial" panose="020B0604020202020204" pitchFamily="34" charset="0"/>
                          <a:ea typeface="Roboto" panose="02000000000000000000" pitchFamily="2" charset="0"/>
                        </a:rPr>
                        <a:t>600</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dirty="0">
                          <a:solidFill>
                            <a:schemeClr val="accent6"/>
                          </a:solidFill>
                          <a:effectLst/>
                          <a:latin typeface="Arial" panose="020B0604020202020204" pitchFamily="34" charset="0"/>
                          <a:ea typeface="Roboto" panose="02000000000000000000" pitchFamily="2" charset="0"/>
                        </a:rPr>
                        <a:t>4% margin of error</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extLst>
                  <a:ext uri="{0D108BD9-81ED-4DB2-BD59-A6C34878D82A}">
                    <a16:rowId xmlns:a16="http://schemas.microsoft.com/office/drawing/2014/main" val="3312370348"/>
                  </a:ext>
                </a:extLst>
              </a:tr>
              <a:tr h="656505">
                <a:tc>
                  <a:txBody>
                    <a:bodyPr/>
                    <a:lstStyle/>
                    <a:p>
                      <a:pPr algn="r">
                        <a:lnSpc>
                          <a:spcPct val="115000"/>
                        </a:lnSpc>
                      </a:pPr>
                      <a:r>
                        <a:rPr lang="en-GB" sz="1800" dirty="0">
                          <a:solidFill>
                            <a:schemeClr val="accent6"/>
                          </a:solidFill>
                          <a:effectLst/>
                          <a:latin typeface="Arial" panose="020B0604020202020204" pitchFamily="34" charset="0"/>
                          <a:ea typeface="Roboto" panose="02000000000000000000" pitchFamily="2" charset="0"/>
                        </a:rPr>
                        <a:t>8,000-10,000</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b="1" dirty="0">
                          <a:solidFill>
                            <a:schemeClr val="accent6"/>
                          </a:solidFill>
                          <a:effectLst/>
                          <a:latin typeface="Arial" panose="020B0604020202020204" pitchFamily="34" charset="0"/>
                          <a:ea typeface="Roboto" panose="02000000000000000000" pitchFamily="2" charset="0"/>
                        </a:rPr>
                        <a:t>400</a:t>
                      </a:r>
                      <a:endParaRPr lang="en-GB" sz="1800" b="1"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b="1" dirty="0">
                          <a:solidFill>
                            <a:schemeClr val="accent6"/>
                          </a:solidFill>
                          <a:effectLst/>
                          <a:latin typeface="Arial" panose="020B0604020202020204" pitchFamily="34" charset="0"/>
                          <a:ea typeface="Roboto" panose="02000000000000000000" pitchFamily="2" charset="0"/>
                        </a:rPr>
                        <a:t>5% margin of error</a:t>
                      </a:r>
                      <a:endParaRPr lang="en-GB" sz="1800" b="1"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a:solidFill>
                            <a:schemeClr val="accent6"/>
                          </a:solidFill>
                          <a:effectLst/>
                          <a:latin typeface="Arial" panose="020B0604020202020204" pitchFamily="34" charset="0"/>
                          <a:ea typeface="Roboto" panose="02000000000000000000" pitchFamily="2" charset="0"/>
                        </a:rPr>
                        <a:t>800</a:t>
                      </a:r>
                      <a:endParaRPr lang="en-GB" sz="180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dirty="0">
                          <a:solidFill>
                            <a:schemeClr val="accent6"/>
                          </a:solidFill>
                          <a:effectLst/>
                          <a:latin typeface="Arial" panose="020B0604020202020204" pitchFamily="34" charset="0"/>
                          <a:ea typeface="Roboto" panose="02000000000000000000" pitchFamily="2" charset="0"/>
                        </a:rPr>
                        <a:t>3% margin of error</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extLst>
                  <a:ext uri="{0D108BD9-81ED-4DB2-BD59-A6C34878D82A}">
                    <a16:rowId xmlns:a16="http://schemas.microsoft.com/office/drawing/2014/main" val="1559365781"/>
                  </a:ext>
                </a:extLst>
              </a:tr>
              <a:tr h="656505">
                <a:tc>
                  <a:txBody>
                    <a:bodyPr/>
                    <a:lstStyle/>
                    <a:p>
                      <a:pPr algn="r">
                        <a:lnSpc>
                          <a:spcPct val="115000"/>
                        </a:lnSpc>
                      </a:pPr>
                      <a:r>
                        <a:rPr lang="en-GB" sz="1800" dirty="0">
                          <a:solidFill>
                            <a:schemeClr val="accent6"/>
                          </a:solidFill>
                          <a:effectLst/>
                          <a:latin typeface="Arial" panose="020B0604020202020204" pitchFamily="34" charset="0"/>
                          <a:ea typeface="Roboto" panose="02000000000000000000" pitchFamily="2" charset="0"/>
                        </a:rPr>
                        <a:t>10,000-30,000</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b="1" dirty="0">
                          <a:solidFill>
                            <a:schemeClr val="accent6"/>
                          </a:solidFill>
                          <a:effectLst/>
                          <a:latin typeface="Arial" panose="020B0604020202020204" pitchFamily="34" charset="0"/>
                          <a:ea typeface="Roboto" panose="02000000000000000000" pitchFamily="2" charset="0"/>
                        </a:rPr>
                        <a:t>500</a:t>
                      </a:r>
                      <a:endParaRPr lang="en-GB" sz="1800" b="1"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b="1" dirty="0">
                          <a:solidFill>
                            <a:schemeClr val="accent6"/>
                          </a:solidFill>
                          <a:effectLst/>
                          <a:latin typeface="Arial" panose="020B0604020202020204" pitchFamily="34" charset="0"/>
                          <a:ea typeface="Roboto" panose="02000000000000000000" pitchFamily="2" charset="0"/>
                        </a:rPr>
                        <a:t>4% margin of error</a:t>
                      </a:r>
                      <a:endParaRPr lang="en-GB" sz="1800" b="1"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a:solidFill>
                            <a:schemeClr val="accent6"/>
                          </a:solidFill>
                          <a:effectLst/>
                          <a:latin typeface="Arial" panose="020B0604020202020204" pitchFamily="34" charset="0"/>
                          <a:ea typeface="Roboto" panose="02000000000000000000" pitchFamily="2" charset="0"/>
                        </a:rPr>
                        <a:t>1,000</a:t>
                      </a:r>
                      <a:endParaRPr lang="en-GB" sz="180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dirty="0">
                          <a:solidFill>
                            <a:schemeClr val="accent6"/>
                          </a:solidFill>
                          <a:effectLst/>
                          <a:latin typeface="Arial" panose="020B0604020202020204" pitchFamily="34" charset="0"/>
                          <a:ea typeface="Roboto" panose="02000000000000000000" pitchFamily="2" charset="0"/>
                        </a:rPr>
                        <a:t>3% margin of error</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extLst>
                  <a:ext uri="{0D108BD9-81ED-4DB2-BD59-A6C34878D82A}">
                    <a16:rowId xmlns:a16="http://schemas.microsoft.com/office/drawing/2014/main" val="4066691152"/>
                  </a:ext>
                </a:extLst>
              </a:tr>
              <a:tr h="656505">
                <a:tc>
                  <a:txBody>
                    <a:bodyPr/>
                    <a:lstStyle/>
                    <a:p>
                      <a:pPr algn="r">
                        <a:lnSpc>
                          <a:spcPct val="115000"/>
                        </a:lnSpc>
                      </a:pPr>
                      <a:r>
                        <a:rPr lang="en-GB" sz="1800" dirty="0">
                          <a:solidFill>
                            <a:schemeClr val="accent6"/>
                          </a:solidFill>
                          <a:effectLst/>
                          <a:latin typeface="Arial" panose="020B0604020202020204" pitchFamily="34" charset="0"/>
                          <a:ea typeface="Roboto" panose="02000000000000000000" pitchFamily="2" charset="0"/>
                        </a:rPr>
                        <a:t>30,000+</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b="1" dirty="0">
                          <a:solidFill>
                            <a:schemeClr val="accent6"/>
                          </a:solidFill>
                          <a:effectLst/>
                          <a:latin typeface="Arial" panose="020B0604020202020204" pitchFamily="34" charset="0"/>
                          <a:ea typeface="Roboto" panose="02000000000000000000" pitchFamily="2" charset="0"/>
                        </a:rPr>
                        <a:t>1000</a:t>
                      </a:r>
                      <a:endParaRPr lang="en-GB" sz="1800" b="1"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b="1" dirty="0">
                          <a:solidFill>
                            <a:schemeClr val="accent6"/>
                          </a:solidFill>
                          <a:effectLst/>
                          <a:latin typeface="Arial" panose="020B0604020202020204" pitchFamily="34" charset="0"/>
                          <a:ea typeface="Roboto" panose="02000000000000000000" pitchFamily="2" charset="0"/>
                        </a:rPr>
                        <a:t>~3% margin of error</a:t>
                      </a:r>
                      <a:endParaRPr lang="en-GB" sz="1800" b="1"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15000"/>
                        </a:lnSpc>
                      </a:pPr>
                      <a:r>
                        <a:rPr lang="en-GB" sz="1800">
                          <a:solidFill>
                            <a:schemeClr val="accent6"/>
                          </a:solidFill>
                          <a:effectLst/>
                          <a:latin typeface="Arial" panose="020B0604020202020204" pitchFamily="34" charset="0"/>
                          <a:ea typeface="Roboto" panose="02000000000000000000" pitchFamily="2" charset="0"/>
                        </a:rPr>
                        <a:t>2,500</a:t>
                      </a:r>
                      <a:endParaRPr lang="en-GB" sz="180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tc>
                  <a:txBody>
                    <a:bodyPr/>
                    <a:lstStyle/>
                    <a:p>
                      <a:pPr algn="l">
                        <a:lnSpc>
                          <a:spcPct val="115000"/>
                        </a:lnSpc>
                      </a:pPr>
                      <a:r>
                        <a:rPr lang="en-GB" sz="1800" dirty="0">
                          <a:solidFill>
                            <a:schemeClr val="accent6"/>
                          </a:solidFill>
                          <a:effectLst/>
                          <a:latin typeface="Arial" panose="020B0604020202020204" pitchFamily="34" charset="0"/>
                          <a:ea typeface="Roboto" panose="02000000000000000000" pitchFamily="2" charset="0"/>
                        </a:rPr>
                        <a:t>~2% margin of error</a:t>
                      </a:r>
                      <a:endParaRPr lang="en-GB" sz="1800" dirty="0">
                        <a:solidFill>
                          <a:schemeClr val="accent6"/>
                        </a:solidFill>
                        <a:effectLst/>
                        <a:latin typeface="Arial" panose="020B0604020202020204" pitchFamily="34" charset="0"/>
                        <a:ea typeface="Arial" panose="020B0604020202020204" pitchFamily="34" charset="0"/>
                      </a:endParaRPr>
                    </a:p>
                  </a:txBody>
                  <a:tcPr marL="25400" marR="25400" marT="25400" marB="25400" anchor="ctr"/>
                </a:tc>
                <a:extLst>
                  <a:ext uri="{0D108BD9-81ED-4DB2-BD59-A6C34878D82A}">
                    <a16:rowId xmlns:a16="http://schemas.microsoft.com/office/drawing/2014/main" val="3907165669"/>
                  </a:ext>
                </a:extLst>
              </a:tr>
            </a:tbl>
          </a:graphicData>
        </a:graphic>
      </p:graphicFrame>
      <p:sp>
        <p:nvSpPr>
          <p:cNvPr id="5" name="Title 1">
            <a:extLst>
              <a:ext uri="{FF2B5EF4-FFF2-40B4-BE49-F238E27FC236}">
                <a16:creationId xmlns:a16="http://schemas.microsoft.com/office/drawing/2014/main" id="{938D695C-32E5-8A89-6E8A-45481200776D}"/>
              </a:ext>
            </a:extLst>
          </p:cNvPr>
          <p:cNvSpPr txBox="1">
            <a:spLocks/>
          </p:cNvSpPr>
          <p:nvPr/>
        </p:nvSpPr>
        <p:spPr>
          <a:xfrm>
            <a:off x="1158603" y="377373"/>
            <a:ext cx="5846354" cy="689291"/>
          </a:xfrm>
          <a:prstGeom prst="rect">
            <a:avLst/>
          </a:prstGeom>
        </p:spPr>
        <p:txBody>
          <a:bodyPr/>
          <a:lstStyle>
            <a:lvl1pPr>
              <a:defRPr>
                <a:latin typeface="+mj-lt"/>
                <a:ea typeface="+mj-ea"/>
                <a:cs typeface="+mj-cs"/>
              </a:defRPr>
            </a:lvl1pPr>
          </a:lstStyle>
          <a:p>
            <a:r>
              <a:rPr lang="en-GB" sz="2400" kern="0" dirty="0">
                <a:solidFill>
                  <a:sysClr val="windowText" lastClr="000000"/>
                </a:solidFill>
                <a:latin typeface="+mn-lt"/>
              </a:rPr>
              <a:t>Illuminate survey targets</a:t>
            </a:r>
          </a:p>
        </p:txBody>
      </p:sp>
    </p:spTree>
    <p:extLst>
      <p:ext uri="{BB962C8B-B14F-4D97-AF65-F5344CB8AC3E}">
        <p14:creationId xmlns:p14="http://schemas.microsoft.com/office/powerpoint/2010/main" val="268644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8898C-71CB-D3CB-9C16-9495A8ADD581}"/>
              </a:ext>
            </a:extLst>
          </p:cNvPr>
          <p:cNvSpPr>
            <a:spLocks noGrp="1"/>
          </p:cNvSpPr>
          <p:nvPr>
            <p:ph type="body" sz="quarter" idx="13"/>
          </p:nvPr>
        </p:nvSpPr>
        <p:spPr/>
        <p:txBody>
          <a:bodyPr/>
          <a:lstStyle/>
          <a:p>
            <a:r>
              <a:rPr lang="en-GB" dirty="0"/>
              <a:t>Stratified sampling</a:t>
            </a:r>
          </a:p>
        </p:txBody>
      </p:sp>
      <p:sp>
        <p:nvSpPr>
          <p:cNvPr id="3" name="Text Placeholder 2">
            <a:extLst>
              <a:ext uri="{FF2B5EF4-FFF2-40B4-BE49-F238E27FC236}">
                <a16:creationId xmlns:a16="http://schemas.microsoft.com/office/drawing/2014/main" id="{EBC95710-8C5B-323B-7240-4F7CB0FFF1A1}"/>
              </a:ext>
            </a:extLst>
          </p:cNvPr>
          <p:cNvSpPr>
            <a:spLocks noGrp="1"/>
          </p:cNvSpPr>
          <p:nvPr>
            <p:ph type="body" sz="quarter" idx="14"/>
          </p:nvPr>
        </p:nvSpPr>
        <p:spPr>
          <a:xfrm>
            <a:off x="5482554" y="1787132"/>
            <a:ext cx="6060146" cy="4432300"/>
          </a:xfrm>
        </p:spPr>
        <p:txBody>
          <a:bodyPr/>
          <a:lstStyle/>
          <a:p>
            <a:r>
              <a:rPr lang="en-GB" sz="2800" kern="0" dirty="0">
                <a:solidFill>
                  <a:sysClr val="windowText" lastClr="000000"/>
                </a:solidFill>
                <a:latin typeface="Arial" panose="020B0604020202020204" pitchFamily="34" charset="0"/>
                <a:cs typeface="Arial" panose="020B0604020202020204" pitchFamily="34" charset="0"/>
              </a:rPr>
              <a:t>Proportionally represents our whole audience.</a:t>
            </a:r>
          </a:p>
          <a:p>
            <a:endParaRPr lang="en-GB" sz="2800" kern="0" dirty="0">
              <a:solidFill>
                <a:sysClr val="windowText" lastClr="000000"/>
              </a:solidFill>
              <a:latin typeface="Arial" panose="020B0604020202020204" pitchFamily="34" charset="0"/>
              <a:cs typeface="Arial" panose="020B0604020202020204" pitchFamily="34" charset="0"/>
            </a:endParaRPr>
          </a:p>
          <a:p>
            <a:r>
              <a:rPr lang="en-GB" sz="2800" kern="0" dirty="0">
                <a:solidFill>
                  <a:sysClr val="windowText" lastClr="000000"/>
                </a:solidFill>
                <a:latin typeface="Arial" panose="020B0604020202020204" pitchFamily="34" charset="0"/>
                <a:cs typeface="Arial" panose="020B0604020202020204" pitchFamily="34" charset="0"/>
              </a:rPr>
              <a:t>Surveys in proportion to different audience sizes:</a:t>
            </a:r>
          </a:p>
          <a:p>
            <a:pPr marL="571500"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Across all our programming and events</a:t>
            </a:r>
          </a:p>
          <a:p>
            <a:pPr marL="571500"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A spread of days and times, and school holidays</a:t>
            </a:r>
          </a:p>
          <a:p>
            <a:endParaRPr lang="en-GB" dirty="0"/>
          </a:p>
        </p:txBody>
      </p:sp>
      <p:pic>
        <p:nvPicPr>
          <p:cNvPr id="5" name="Picture 4">
            <a:extLst>
              <a:ext uri="{FF2B5EF4-FFF2-40B4-BE49-F238E27FC236}">
                <a16:creationId xmlns:a16="http://schemas.microsoft.com/office/drawing/2014/main" id="{6543EC15-0E2C-0403-51E9-9FA9FC331B9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254" r="4868"/>
          <a:stretch/>
        </p:blipFill>
        <p:spPr>
          <a:xfrm>
            <a:off x="965351" y="1638887"/>
            <a:ext cx="4388615" cy="4303546"/>
          </a:xfrm>
          <a:prstGeom prst="rect">
            <a:avLst/>
          </a:prstGeom>
        </p:spPr>
      </p:pic>
      <p:sp>
        <p:nvSpPr>
          <p:cNvPr id="4" name="TextBox 3">
            <a:extLst>
              <a:ext uri="{FF2B5EF4-FFF2-40B4-BE49-F238E27FC236}">
                <a16:creationId xmlns:a16="http://schemas.microsoft.com/office/drawing/2014/main" id="{36834779-7605-C38A-10AD-D30D04E54F50}"/>
              </a:ext>
            </a:extLst>
          </p:cNvPr>
          <p:cNvSpPr txBox="1"/>
          <p:nvPr/>
        </p:nvSpPr>
        <p:spPr>
          <a:xfrm>
            <a:off x="1083857" y="5980950"/>
            <a:ext cx="4699743" cy="276999"/>
          </a:xfrm>
          <a:prstGeom prst="rect">
            <a:avLst/>
          </a:prstGeom>
          <a:noFill/>
        </p:spPr>
        <p:txBody>
          <a:bodyPr wrap="square">
            <a:spAutoFit/>
          </a:bodyPr>
          <a:lstStyle/>
          <a:p>
            <a:r>
              <a:rPr lang="en-GB" sz="1200" b="0" i="0" dirty="0">
                <a:solidFill>
                  <a:srgbClr val="454545"/>
                </a:solidFill>
                <a:effectLst/>
                <a:latin typeface="Arial" panose="020B0604020202020204" pitchFamily="34" charset="0"/>
              </a:rPr>
              <a:t>CC BY-SA 2.0 – Rock Strata on Cardigan Island – Ray Jones</a:t>
            </a:r>
            <a:endParaRPr lang="en-GB" sz="1200" dirty="0"/>
          </a:p>
        </p:txBody>
      </p:sp>
    </p:spTree>
    <p:extLst>
      <p:ext uri="{BB962C8B-B14F-4D97-AF65-F5344CB8AC3E}">
        <p14:creationId xmlns:p14="http://schemas.microsoft.com/office/powerpoint/2010/main" val="83568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2B9D3-DC8A-4DA7-63ED-FBBFA99110F1}"/>
              </a:ext>
            </a:extLst>
          </p:cNvPr>
          <p:cNvSpPr>
            <a:spLocks noGrp="1"/>
          </p:cNvSpPr>
          <p:nvPr>
            <p:ph type="body" sz="quarter" idx="13"/>
          </p:nvPr>
        </p:nvSpPr>
        <p:spPr/>
        <p:txBody>
          <a:bodyPr/>
          <a:lstStyle/>
          <a:p>
            <a:r>
              <a:rPr lang="en-GB" dirty="0"/>
              <a:t>Systematic sampling</a:t>
            </a:r>
          </a:p>
        </p:txBody>
      </p:sp>
      <p:sp>
        <p:nvSpPr>
          <p:cNvPr id="3" name="Text Placeholder 2">
            <a:extLst>
              <a:ext uri="{FF2B5EF4-FFF2-40B4-BE49-F238E27FC236}">
                <a16:creationId xmlns:a16="http://schemas.microsoft.com/office/drawing/2014/main" id="{0D11151F-F896-84AD-FE4D-1C3A2A93727B}"/>
              </a:ext>
            </a:extLst>
          </p:cNvPr>
          <p:cNvSpPr>
            <a:spLocks noGrp="1"/>
          </p:cNvSpPr>
          <p:nvPr>
            <p:ph type="body" sz="quarter" idx="14"/>
          </p:nvPr>
        </p:nvSpPr>
        <p:spPr>
          <a:xfrm>
            <a:off x="1166062" y="1680734"/>
            <a:ext cx="11252456" cy="3031971"/>
          </a:xfrm>
        </p:spPr>
        <p:txBody>
          <a:bodyPr/>
          <a:lstStyle/>
          <a:p>
            <a:r>
              <a:rPr lang="en-GB" sz="2800" kern="0" dirty="0">
                <a:solidFill>
                  <a:sysClr val="windowText" lastClr="000000"/>
                </a:solidFill>
                <a:latin typeface="Arial" panose="020B0604020202020204" pitchFamily="34" charset="0"/>
                <a:cs typeface="Arial" panose="020B0604020202020204" pitchFamily="34" charset="0"/>
              </a:rPr>
              <a:t>Consider how we recruit our survey respondents.</a:t>
            </a:r>
          </a:p>
          <a:p>
            <a:pPr marL="571500"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Self-selection</a:t>
            </a:r>
          </a:p>
          <a:p>
            <a:pPr marL="571500"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Approach bias</a:t>
            </a:r>
          </a:p>
          <a:p>
            <a:endParaRPr lang="en-GB" sz="2800" kern="0" dirty="0">
              <a:solidFill>
                <a:sysClr val="windowText" lastClr="000000"/>
              </a:solidFill>
              <a:latin typeface="Arial" panose="020B0604020202020204" pitchFamily="34" charset="0"/>
              <a:cs typeface="Arial" panose="020B0604020202020204" pitchFamily="34" charset="0"/>
            </a:endParaRPr>
          </a:p>
          <a:p>
            <a:r>
              <a:rPr lang="en-GB" sz="2800" kern="0" dirty="0">
                <a:solidFill>
                  <a:sysClr val="windowText" lastClr="000000"/>
                </a:solidFill>
                <a:latin typeface="Arial" panose="020B0604020202020204" pitchFamily="34" charset="0"/>
                <a:cs typeface="Arial" panose="020B0604020202020204" pitchFamily="34" charset="0"/>
              </a:rPr>
              <a:t>Skews the sample and makes the data less reliable</a:t>
            </a:r>
          </a:p>
          <a:p>
            <a:endParaRPr lang="en-GB" sz="2800" kern="0" dirty="0">
              <a:solidFill>
                <a:sysClr val="windowText" lastClr="000000"/>
              </a:solidFill>
              <a:latin typeface="Arial" panose="020B0604020202020204" pitchFamily="34" charset="0"/>
              <a:cs typeface="Arial" panose="020B0604020202020204" pitchFamily="34" charset="0"/>
            </a:endParaRPr>
          </a:p>
          <a:p>
            <a:r>
              <a:rPr lang="en-GB" sz="2800" kern="0" dirty="0">
                <a:solidFill>
                  <a:sysClr val="windowText" lastClr="000000"/>
                </a:solidFill>
                <a:latin typeface="Arial" panose="020B0604020202020204" pitchFamily="34" charset="0"/>
                <a:cs typeface="Arial" panose="020B0604020202020204" pitchFamily="34" charset="0"/>
              </a:rPr>
              <a:t>So, we need a randomised sampling approach</a:t>
            </a:r>
          </a:p>
          <a:p>
            <a:pPr marL="571500"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Counting method – approach every (e.g.) 3</a:t>
            </a:r>
            <a:r>
              <a:rPr lang="en-GB" sz="2800" kern="0" baseline="30000" dirty="0">
                <a:solidFill>
                  <a:sysClr val="windowText" lastClr="000000"/>
                </a:solidFill>
                <a:latin typeface="Arial" panose="020B0604020202020204" pitchFamily="34" charset="0"/>
                <a:cs typeface="Arial" panose="020B0604020202020204" pitchFamily="34" charset="0"/>
              </a:rPr>
              <a:t>rd</a:t>
            </a:r>
            <a:r>
              <a:rPr lang="en-GB" sz="2800" kern="0" dirty="0">
                <a:solidFill>
                  <a:sysClr val="windowText" lastClr="000000"/>
                </a:solidFill>
                <a:latin typeface="Arial" panose="020B0604020202020204" pitchFamily="34" charset="0"/>
                <a:cs typeface="Arial" panose="020B0604020202020204" pitchFamily="34" charset="0"/>
              </a:rPr>
              <a:t> person</a:t>
            </a:r>
          </a:p>
          <a:p>
            <a:endParaRPr lang="en-GB" dirty="0"/>
          </a:p>
        </p:txBody>
      </p:sp>
    </p:spTree>
    <p:extLst>
      <p:ext uri="{BB962C8B-B14F-4D97-AF65-F5344CB8AC3E}">
        <p14:creationId xmlns:p14="http://schemas.microsoft.com/office/powerpoint/2010/main" val="322231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CECA9-BAB0-2E57-7349-F54056F8F6B1}"/>
              </a:ext>
            </a:extLst>
          </p:cNvPr>
          <p:cNvSpPr>
            <a:spLocks noGrp="1"/>
          </p:cNvSpPr>
          <p:nvPr>
            <p:ph type="body" sz="quarter" idx="13"/>
          </p:nvPr>
        </p:nvSpPr>
        <p:spPr>
          <a:xfrm>
            <a:off x="694113" y="811796"/>
            <a:ext cx="9924726" cy="1333500"/>
          </a:xfrm>
        </p:spPr>
        <p:txBody>
          <a:bodyPr>
            <a:normAutofit/>
          </a:bodyPr>
          <a:lstStyle/>
          <a:p>
            <a:r>
              <a:rPr lang="en-GB" dirty="0"/>
              <a:t>What we’ve covered so far..</a:t>
            </a:r>
          </a:p>
        </p:txBody>
      </p:sp>
      <p:sp>
        <p:nvSpPr>
          <p:cNvPr id="3" name="Text Placeholder 2">
            <a:extLst>
              <a:ext uri="{FF2B5EF4-FFF2-40B4-BE49-F238E27FC236}">
                <a16:creationId xmlns:a16="http://schemas.microsoft.com/office/drawing/2014/main" id="{E26F7A76-D6C9-0023-13C2-9D23240E1FB5}"/>
              </a:ext>
            </a:extLst>
          </p:cNvPr>
          <p:cNvSpPr>
            <a:spLocks noGrp="1"/>
          </p:cNvSpPr>
          <p:nvPr>
            <p:ph type="body" sz="quarter" idx="14"/>
          </p:nvPr>
        </p:nvSpPr>
        <p:spPr>
          <a:xfrm>
            <a:off x="1416408" y="1938235"/>
            <a:ext cx="9408907" cy="4344578"/>
          </a:xfrm>
        </p:spPr>
        <p:txBody>
          <a:bodyPr/>
          <a:lstStyle/>
          <a:p>
            <a:pPr marL="571500" indent="-571500">
              <a:lnSpc>
                <a:spcPct val="100000"/>
              </a:lnSpc>
              <a:spcBef>
                <a:spcPts val="1200"/>
              </a:spcBef>
              <a:buFont typeface="Arial" panose="020B0604020202020204" pitchFamily="34" charset="0"/>
              <a:buChar char="•"/>
            </a:pPr>
            <a:r>
              <a:rPr lang="en-GB" sz="3200" kern="0" dirty="0">
                <a:solidFill>
                  <a:sysClr val="windowText" lastClr="000000"/>
                </a:solidFill>
                <a:latin typeface="Arial" panose="020B0604020202020204" pitchFamily="34" charset="0"/>
                <a:cs typeface="Arial" panose="020B0604020202020204" pitchFamily="34" charset="0"/>
              </a:rPr>
              <a:t>Purpose of surveys</a:t>
            </a:r>
          </a:p>
          <a:p>
            <a:pPr marL="571500" indent="-571500">
              <a:lnSpc>
                <a:spcPct val="100000"/>
              </a:lnSpc>
              <a:spcBef>
                <a:spcPts val="1200"/>
              </a:spcBef>
              <a:buFont typeface="Arial" panose="020B0604020202020204" pitchFamily="34" charset="0"/>
              <a:buChar char="•"/>
            </a:pPr>
            <a:r>
              <a:rPr lang="en-GB" sz="3200" kern="0" dirty="0">
                <a:solidFill>
                  <a:sysClr val="windowText" lastClr="000000"/>
                </a:solidFill>
                <a:latin typeface="Arial" panose="020B0604020202020204" pitchFamily="34" charset="0"/>
                <a:cs typeface="Arial" panose="020B0604020202020204" pitchFamily="34" charset="0"/>
              </a:rPr>
              <a:t>Cause, vision and strategy</a:t>
            </a:r>
          </a:p>
          <a:p>
            <a:pPr marL="571500" indent="-571500">
              <a:lnSpc>
                <a:spcPct val="100000"/>
              </a:lnSpc>
              <a:spcBef>
                <a:spcPts val="1200"/>
              </a:spcBef>
              <a:buFont typeface="Arial" panose="020B0604020202020204" pitchFamily="34" charset="0"/>
              <a:buChar char="•"/>
            </a:pPr>
            <a:r>
              <a:rPr lang="en-GB" sz="3200" kern="0" dirty="0">
                <a:solidFill>
                  <a:sysClr val="windowText" lastClr="000000"/>
                </a:solidFill>
                <a:latin typeface="Arial" panose="020B0604020202020204" pitchFamily="34" charset="0"/>
                <a:cs typeface="Arial" panose="020B0604020202020204" pitchFamily="34" charset="0"/>
              </a:rPr>
              <a:t>Sampling - survey targets and sample size</a:t>
            </a:r>
          </a:p>
          <a:p>
            <a:pPr marL="571500" indent="-571500">
              <a:lnSpc>
                <a:spcPct val="100000"/>
              </a:lnSpc>
              <a:spcBef>
                <a:spcPts val="1200"/>
              </a:spcBef>
              <a:buFont typeface="Arial" panose="020B0604020202020204" pitchFamily="34" charset="0"/>
              <a:buChar char="•"/>
            </a:pPr>
            <a:r>
              <a:rPr lang="en-GB" sz="3200" kern="0" dirty="0">
                <a:solidFill>
                  <a:sysClr val="windowText" lastClr="000000"/>
                </a:solidFill>
                <a:latin typeface="Arial" panose="020B0604020202020204" pitchFamily="34" charset="0"/>
                <a:cs typeface="Arial" panose="020B0604020202020204" pitchFamily="34" charset="0"/>
              </a:rPr>
              <a:t>Sampling across different days and performances</a:t>
            </a:r>
          </a:p>
          <a:p>
            <a:pPr marL="571500" indent="-571500">
              <a:lnSpc>
                <a:spcPct val="100000"/>
              </a:lnSpc>
              <a:spcBef>
                <a:spcPts val="1200"/>
              </a:spcBef>
              <a:buFont typeface="Arial" panose="020B0604020202020204" pitchFamily="34" charset="0"/>
              <a:buChar char="•"/>
            </a:pPr>
            <a:r>
              <a:rPr lang="en-GB" sz="3200" kern="0" dirty="0">
                <a:solidFill>
                  <a:sysClr val="windowText" lastClr="000000"/>
                </a:solidFill>
                <a:latin typeface="Arial" panose="020B0604020202020204" pitchFamily="34" charset="0"/>
                <a:cs typeface="Arial" panose="020B0604020202020204" pitchFamily="34" charset="0"/>
              </a:rPr>
              <a:t>Randomised sampling of people</a:t>
            </a:r>
          </a:p>
          <a:p>
            <a:pPr>
              <a:lnSpc>
                <a:spcPct val="100000"/>
              </a:lnSpc>
            </a:pPr>
            <a:endParaRPr lang="en-GB" dirty="0"/>
          </a:p>
        </p:txBody>
      </p:sp>
    </p:spTree>
    <p:extLst>
      <p:ext uri="{BB962C8B-B14F-4D97-AF65-F5344CB8AC3E}">
        <p14:creationId xmlns:p14="http://schemas.microsoft.com/office/powerpoint/2010/main" val="85993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A85A8B-BFD4-8C9E-51FA-FD59FAAB6BF7}"/>
              </a:ext>
            </a:extLst>
          </p:cNvPr>
          <p:cNvSpPr>
            <a:spLocks noGrp="1"/>
          </p:cNvSpPr>
          <p:nvPr>
            <p:ph type="body" sz="quarter" idx="14"/>
          </p:nvPr>
        </p:nvSpPr>
        <p:spPr>
          <a:xfrm>
            <a:off x="2330626" y="1467380"/>
            <a:ext cx="8712511" cy="4512145"/>
          </a:xfrm>
        </p:spPr>
        <p:txBody>
          <a:bodyPr lIns="91440" tIns="45720" rIns="91440" bIns="45720" anchor="t"/>
          <a:lstStyle/>
          <a:p>
            <a:pPr>
              <a:spcBef>
                <a:spcPts val="700"/>
              </a:spcBef>
            </a:pPr>
            <a:r>
              <a:rPr lang="en-GB" sz="4800" dirty="0"/>
              <a:t>Purpose of surveys</a:t>
            </a:r>
          </a:p>
          <a:p>
            <a:pPr>
              <a:spcBef>
                <a:spcPts val="700"/>
              </a:spcBef>
            </a:pPr>
            <a:r>
              <a:rPr lang="en-GB" sz="4800" dirty="0"/>
              <a:t>Key research concepts</a:t>
            </a:r>
          </a:p>
          <a:p>
            <a:pPr>
              <a:spcBef>
                <a:spcPts val="700"/>
              </a:spcBef>
            </a:pPr>
            <a:r>
              <a:rPr lang="en-GB" sz="4800" dirty="0"/>
              <a:t>Short break</a:t>
            </a:r>
          </a:p>
          <a:p>
            <a:pPr>
              <a:spcBef>
                <a:spcPts val="700"/>
              </a:spcBef>
            </a:pPr>
            <a:r>
              <a:rPr lang="en-GB" sz="4800" dirty="0"/>
              <a:t>How to interview in-person</a:t>
            </a:r>
          </a:p>
          <a:p>
            <a:pPr>
              <a:spcBef>
                <a:spcPts val="700"/>
              </a:spcBef>
            </a:pPr>
            <a:r>
              <a:rPr lang="en-GB" sz="4800" dirty="0"/>
              <a:t>Q&amp;A</a:t>
            </a:r>
          </a:p>
        </p:txBody>
      </p:sp>
      <p:sp>
        <p:nvSpPr>
          <p:cNvPr id="2" name="Flowchart: Connector 1">
            <a:extLst>
              <a:ext uri="{FF2B5EF4-FFF2-40B4-BE49-F238E27FC236}">
                <a16:creationId xmlns:a16="http://schemas.microsoft.com/office/drawing/2014/main" id="{C41400E9-6C68-1524-027F-021A256790E8}"/>
              </a:ext>
            </a:extLst>
          </p:cNvPr>
          <p:cNvSpPr/>
          <p:nvPr/>
        </p:nvSpPr>
        <p:spPr>
          <a:xfrm>
            <a:off x="1514592" y="3875850"/>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Connector 4">
            <a:extLst>
              <a:ext uri="{FF2B5EF4-FFF2-40B4-BE49-F238E27FC236}">
                <a16:creationId xmlns:a16="http://schemas.microsoft.com/office/drawing/2014/main" id="{2058CCDE-BBB5-7A89-FC89-5884A62B203D}"/>
              </a:ext>
            </a:extLst>
          </p:cNvPr>
          <p:cNvSpPr/>
          <p:nvPr/>
        </p:nvSpPr>
        <p:spPr>
          <a:xfrm>
            <a:off x="1514592" y="1730963"/>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Connector 5">
            <a:extLst>
              <a:ext uri="{FF2B5EF4-FFF2-40B4-BE49-F238E27FC236}">
                <a16:creationId xmlns:a16="http://schemas.microsoft.com/office/drawing/2014/main" id="{5E99B36E-22C5-2D60-F5FF-03829096EA61}"/>
              </a:ext>
            </a:extLst>
          </p:cNvPr>
          <p:cNvSpPr/>
          <p:nvPr/>
        </p:nvSpPr>
        <p:spPr>
          <a:xfrm>
            <a:off x="1514592" y="3160887"/>
            <a:ext cx="460962" cy="460962"/>
          </a:xfrm>
          <a:prstGeom prst="flowChartConnector">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a:extLst>
              <a:ext uri="{FF2B5EF4-FFF2-40B4-BE49-F238E27FC236}">
                <a16:creationId xmlns:a16="http://schemas.microsoft.com/office/drawing/2014/main" id="{B54ED1A6-EE8C-F995-DE64-651C94740008}"/>
              </a:ext>
            </a:extLst>
          </p:cNvPr>
          <p:cNvSpPr/>
          <p:nvPr/>
        </p:nvSpPr>
        <p:spPr>
          <a:xfrm>
            <a:off x="1514592" y="2445925"/>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id="{7BC85CE2-956F-8F94-A616-B1FA20040E98}"/>
              </a:ext>
            </a:extLst>
          </p:cNvPr>
          <p:cNvSpPr/>
          <p:nvPr/>
        </p:nvSpPr>
        <p:spPr>
          <a:xfrm>
            <a:off x="1514593" y="4590814"/>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310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20F0C0-C9DE-C796-3EAF-18B512246A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01057" y="251342"/>
            <a:ext cx="9083057" cy="6045279"/>
          </a:xfrm>
          <a:prstGeom prst="rect">
            <a:avLst/>
          </a:prstGeom>
        </p:spPr>
      </p:pic>
      <p:sp>
        <p:nvSpPr>
          <p:cNvPr id="4" name="Text Placeholder 2">
            <a:extLst>
              <a:ext uri="{FF2B5EF4-FFF2-40B4-BE49-F238E27FC236}">
                <a16:creationId xmlns:a16="http://schemas.microsoft.com/office/drawing/2014/main" id="{B2869DF0-CED6-6E2D-5E86-C4ED895C7D0C}"/>
              </a:ext>
            </a:extLst>
          </p:cNvPr>
          <p:cNvSpPr txBox="1">
            <a:spLocks/>
          </p:cNvSpPr>
          <p:nvPr/>
        </p:nvSpPr>
        <p:spPr>
          <a:xfrm>
            <a:off x="6484887" y="1499620"/>
            <a:ext cx="8012112" cy="1333500"/>
          </a:xfrm>
          <a:prstGeom prst="rect">
            <a:avLst/>
          </a:prstGeom>
        </p:spPr>
        <p:txBody>
          <a:bodyPr lIns="91440" tIns="45720" rIns="91440" bIns="4572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accent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600" b="1" dirty="0">
                <a:solidFill>
                  <a:schemeClr val="bg1">
                    <a:lumMod val="10000"/>
                  </a:schemeClr>
                </a:solidFill>
                <a:latin typeface="Arial"/>
                <a:cs typeface="Arial"/>
              </a:rPr>
              <a:t>Break</a:t>
            </a:r>
            <a:endParaRPr lang="en-US" dirty="0">
              <a:solidFill>
                <a:schemeClr val="bg1">
                  <a:lumMod val="10000"/>
                </a:schemeClr>
              </a:solidFill>
            </a:endParaRPr>
          </a:p>
        </p:txBody>
      </p:sp>
      <p:sp>
        <p:nvSpPr>
          <p:cNvPr id="2" name="TextBox 1">
            <a:extLst>
              <a:ext uri="{FF2B5EF4-FFF2-40B4-BE49-F238E27FC236}">
                <a16:creationId xmlns:a16="http://schemas.microsoft.com/office/drawing/2014/main" id="{1C228EA7-9FA8-54E6-EC56-F5DD7CEF09AB}"/>
              </a:ext>
            </a:extLst>
          </p:cNvPr>
          <p:cNvSpPr txBox="1"/>
          <p:nvPr/>
        </p:nvSpPr>
        <p:spPr>
          <a:xfrm>
            <a:off x="6096000" y="6296621"/>
            <a:ext cx="4699743" cy="276999"/>
          </a:xfrm>
          <a:prstGeom prst="rect">
            <a:avLst/>
          </a:prstGeom>
          <a:noFill/>
        </p:spPr>
        <p:txBody>
          <a:bodyPr wrap="square">
            <a:spAutoFit/>
          </a:bodyPr>
          <a:lstStyle/>
          <a:p>
            <a:r>
              <a:rPr lang="en-GB" sz="1200" b="0" i="0" dirty="0">
                <a:solidFill>
                  <a:srgbClr val="454545"/>
                </a:solidFill>
                <a:effectLst/>
                <a:latin typeface="Arial" panose="020B0604020202020204" pitchFamily="34" charset="0"/>
              </a:rPr>
              <a:t>CCA Share Alike 3.0 – Winter in the Peak District - </a:t>
            </a:r>
            <a:r>
              <a:rPr lang="en-GB" sz="1200" b="0" i="0" dirty="0" err="1">
                <a:solidFill>
                  <a:srgbClr val="454545"/>
                </a:solidFill>
                <a:effectLst/>
                <a:latin typeface="Arial" panose="020B0604020202020204" pitchFamily="34" charset="0"/>
              </a:rPr>
              <a:t>angussporran</a:t>
            </a:r>
            <a:endParaRPr lang="en-GB" sz="1200" dirty="0"/>
          </a:p>
        </p:txBody>
      </p:sp>
    </p:spTree>
    <p:extLst>
      <p:ext uri="{BB962C8B-B14F-4D97-AF65-F5344CB8AC3E}">
        <p14:creationId xmlns:p14="http://schemas.microsoft.com/office/powerpoint/2010/main" val="336079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A85A8B-BFD4-8C9E-51FA-FD59FAAB6BF7}"/>
              </a:ext>
            </a:extLst>
          </p:cNvPr>
          <p:cNvSpPr>
            <a:spLocks noGrp="1"/>
          </p:cNvSpPr>
          <p:nvPr>
            <p:ph type="body" sz="quarter" idx="14"/>
          </p:nvPr>
        </p:nvSpPr>
        <p:spPr>
          <a:xfrm>
            <a:off x="2330626" y="1467380"/>
            <a:ext cx="8712511" cy="4512145"/>
          </a:xfrm>
        </p:spPr>
        <p:txBody>
          <a:bodyPr lIns="91440" tIns="45720" rIns="91440" bIns="45720" anchor="t"/>
          <a:lstStyle/>
          <a:p>
            <a:pPr>
              <a:spcBef>
                <a:spcPts val="700"/>
              </a:spcBef>
            </a:pPr>
            <a:r>
              <a:rPr lang="en-GB" sz="4800" dirty="0"/>
              <a:t>Purpose of surveys</a:t>
            </a:r>
          </a:p>
          <a:p>
            <a:pPr>
              <a:spcBef>
                <a:spcPts val="700"/>
              </a:spcBef>
            </a:pPr>
            <a:r>
              <a:rPr lang="en-GB" sz="4800" dirty="0"/>
              <a:t>Key research concepts</a:t>
            </a:r>
          </a:p>
          <a:p>
            <a:pPr>
              <a:spcBef>
                <a:spcPts val="700"/>
              </a:spcBef>
            </a:pPr>
            <a:r>
              <a:rPr lang="en-GB" sz="4800" dirty="0"/>
              <a:t>Short break</a:t>
            </a:r>
          </a:p>
          <a:p>
            <a:pPr>
              <a:spcBef>
                <a:spcPts val="700"/>
              </a:spcBef>
            </a:pPr>
            <a:r>
              <a:rPr lang="en-GB" sz="4800" dirty="0"/>
              <a:t>How to interview in-person</a:t>
            </a:r>
          </a:p>
          <a:p>
            <a:pPr>
              <a:spcBef>
                <a:spcPts val="700"/>
              </a:spcBef>
            </a:pPr>
            <a:r>
              <a:rPr lang="en-GB" sz="4800" dirty="0"/>
              <a:t>Q&amp;A</a:t>
            </a:r>
          </a:p>
        </p:txBody>
      </p:sp>
      <p:sp>
        <p:nvSpPr>
          <p:cNvPr id="2" name="Flowchart: Connector 1">
            <a:extLst>
              <a:ext uri="{FF2B5EF4-FFF2-40B4-BE49-F238E27FC236}">
                <a16:creationId xmlns:a16="http://schemas.microsoft.com/office/drawing/2014/main" id="{C41400E9-6C68-1524-027F-021A256790E8}"/>
              </a:ext>
            </a:extLst>
          </p:cNvPr>
          <p:cNvSpPr/>
          <p:nvPr/>
        </p:nvSpPr>
        <p:spPr>
          <a:xfrm>
            <a:off x="1514592" y="3160887"/>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Connector 4">
            <a:extLst>
              <a:ext uri="{FF2B5EF4-FFF2-40B4-BE49-F238E27FC236}">
                <a16:creationId xmlns:a16="http://schemas.microsoft.com/office/drawing/2014/main" id="{2058CCDE-BBB5-7A89-FC89-5884A62B203D}"/>
              </a:ext>
            </a:extLst>
          </p:cNvPr>
          <p:cNvSpPr/>
          <p:nvPr/>
        </p:nvSpPr>
        <p:spPr>
          <a:xfrm>
            <a:off x="1514592" y="1730963"/>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Connector 5">
            <a:extLst>
              <a:ext uri="{FF2B5EF4-FFF2-40B4-BE49-F238E27FC236}">
                <a16:creationId xmlns:a16="http://schemas.microsoft.com/office/drawing/2014/main" id="{5E99B36E-22C5-2D60-F5FF-03829096EA61}"/>
              </a:ext>
            </a:extLst>
          </p:cNvPr>
          <p:cNvSpPr/>
          <p:nvPr/>
        </p:nvSpPr>
        <p:spPr>
          <a:xfrm>
            <a:off x="1514592" y="3875849"/>
            <a:ext cx="460962" cy="460962"/>
          </a:xfrm>
          <a:prstGeom prst="flowChartConnector">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a:extLst>
              <a:ext uri="{FF2B5EF4-FFF2-40B4-BE49-F238E27FC236}">
                <a16:creationId xmlns:a16="http://schemas.microsoft.com/office/drawing/2014/main" id="{B54ED1A6-EE8C-F995-DE64-651C94740008}"/>
              </a:ext>
            </a:extLst>
          </p:cNvPr>
          <p:cNvSpPr/>
          <p:nvPr/>
        </p:nvSpPr>
        <p:spPr>
          <a:xfrm>
            <a:off x="1514592" y="2445925"/>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id="{7BC85CE2-956F-8F94-A616-B1FA20040E98}"/>
              </a:ext>
            </a:extLst>
          </p:cNvPr>
          <p:cNvSpPr/>
          <p:nvPr/>
        </p:nvSpPr>
        <p:spPr>
          <a:xfrm>
            <a:off x="1514593" y="4590814"/>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04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2DFF8-FDD3-72C2-1DD7-14EEBBB68BBA}"/>
              </a:ext>
            </a:extLst>
          </p:cNvPr>
          <p:cNvSpPr>
            <a:spLocks noGrp="1"/>
          </p:cNvSpPr>
          <p:nvPr>
            <p:ph type="body" sz="quarter" idx="13"/>
          </p:nvPr>
        </p:nvSpPr>
        <p:spPr>
          <a:xfrm>
            <a:off x="694113" y="579528"/>
            <a:ext cx="8012112" cy="1333500"/>
          </a:xfrm>
        </p:spPr>
        <p:txBody>
          <a:bodyPr/>
          <a:lstStyle/>
          <a:p>
            <a:r>
              <a:rPr lang="en-GB" dirty="0"/>
              <a:t>Approaching people</a:t>
            </a:r>
          </a:p>
        </p:txBody>
      </p:sp>
      <p:sp>
        <p:nvSpPr>
          <p:cNvPr id="3" name="Text Placeholder 2">
            <a:extLst>
              <a:ext uri="{FF2B5EF4-FFF2-40B4-BE49-F238E27FC236}">
                <a16:creationId xmlns:a16="http://schemas.microsoft.com/office/drawing/2014/main" id="{FD796974-39E3-C0A2-C436-B6446FC4B184}"/>
              </a:ext>
            </a:extLst>
          </p:cNvPr>
          <p:cNvSpPr>
            <a:spLocks noGrp="1"/>
          </p:cNvSpPr>
          <p:nvPr>
            <p:ph type="body" sz="quarter" idx="14"/>
          </p:nvPr>
        </p:nvSpPr>
        <p:spPr>
          <a:xfrm>
            <a:off x="973958" y="1543141"/>
            <a:ext cx="8012112" cy="739775"/>
          </a:xfrm>
        </p:spPr>
        <p:txBody>
          <a:bodyPr/>
          <a:lstStyle/>
          <a:p>
            <a:pPr marL="571500" indent="-571500">
              <a:buFont typeface="Arial" panose="020B0604020202020204" pitchFamily="34" charset="0"/>
              <a:buChar char="•"/>
            </a:pPr>
            <a:r>
              <a:rPr lang="en-GB" sz="3600" dirty="0"/>
              <a:t>Being yourself</a:t>
            </a:r>
          </a:p>
          <a:p>
            <a:pPr marL="571500" indent="-571500">
              <a:spcBef>
                <a:spcPts val="1800"/>
              </a:spcBef>
              <a:buFont typeface="Arial" panose="020B0604020202020204" pitchFamily="34" charset="0"/>
              <a:buChar char="•"/>
            </a:pPr>
            <a:r>
              <a:rPr lang="en-GB" sz="3600" dirty="0"/>
              <a:t>Get right to it</a:t>
            </a:r>
          </a:p>
          <a:p>
            <a:pPr marL="571500" indent="-571500">
              <a:spcBef>
                <a:spcPts val="1800"/>
              </a:spcBef>
              <a:buFont typeface="Arial" panose="020B0604020202020204" pitchFamily="34" charset="0"/>
              <a:buChar char="•"/>
            </a:pPr>
            <a:r>
              <a:rPr lang="en-GB" sz="3600" dirty="0"/>
              <a:t>Making an appeal:</a:t>
            </a:r>
          </a:p>
          <a:p>
            <a:pPr marL="1028700" lvl="1" indent="-571500">
              <a:buFont typeface="Arial" panose="020B0604020202020204" pitchFamily="34" charset="0"/>
              <a:buChar char="•"/>
            </a:pPr>
            <a:r>
              <a:rPr lang="en-GB" sz="3200" dirty="0"/>
              <a:t>Being honest about the survey</a:t>
            </a:r>
          </a:p>
          <a:p>
            <a:pPr marL="1028700" lvl="1" indent="-571500">
              <a:buFont typeface="Arial" panose="020B0604020202020204" pitchFamily="34" charset="0"/>
              <a:buChar char="•"/>
            </a:pPr>
            <a:r>
              <a:rPr lang="en-GB" sz="3200" dirty="0"/>
              <a:t>But clear about the impact</a:t>
            </a:r>
          </a:p>
          <a:p>
            <a:pPr marL="1028700" lvl="1" indent="-571500">
              <a:buFont typeface="Arial" panose="020B0604020202020204" pitchFamily="34" charset="0"/>
              <a:buChar char="•"/>
            </a:pPr>
            <a:r>
              <a:rPr lang="en-GB" sz="3200" dirty="0"/>
              <a:t>Give a call to action</a:t>
            </a:r>
          </a:p>
          <a:p>
            <a:pPr marL="571500" lvl="1" indent="-571500">
              <a:spcBef>
                <a:spcPts val="1800"/>
              </a:spcBef>
              <a:buFont typeface="Arial" panose="020B0604020202020204" pitchFamily="34" charset="0"/>
              <a:buChar char="•"/>
            </a:pPr>
            <a:r>
              <a:rPr lang="en-GB" sz="3600" dirty="0"/>
              <a:t>Being graceful in defeat</a:t>
            </a:r>
          </a:p>
          <a:p>
            <a:endParaRPr lang="en-GB" dirty="0"/>
          </a:p>
        </p:txBody>
      </p:sp>
      <p:pic>
        <p:nvPicPr>
          <p:cNvPr id="4" name="Picture Placeholder 5">
            <a:extLst>
              <a:ext uri="{FF2B5EF4-FFF2-40B4-BE49-F238E27FC236}">
                <a16:creationId xmlns:a16="http://schemas.microsoft.com/office/drawing/2014/main" id="{93B1D2E7-F0C1-E12B-CDCA-09929C7732A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9800" t="12697" r="14660"/>
          <a:stretch/>
        </p:blipFill>
        <p:spPr>
          <a:xfrm>
            <a:off x="7720603" y="2145296"/>
            <a:ext cx="4111730" cy="4313762"/>
          </a:xfrm>
          <a:prstGeom prst="rect">
            <a:avLst/>
          </a:prstGeom>
        </p:spPr>
      </p:pic>
    </p:spTree>
    <p:extLst>
      <p:ext uri="{BB962C8B-B14F-4D97-AF65-F5344CB8AC3E}">
        <p14:creationId xmlns:p14="http://schemas.microsoft.com/office/powerpoint/2010/main" val="4238167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50625-1D14-70A6-DC89-3EDDCF97C649}"/>
              </a:ext>
            </a:extLst>
          </p:cNvPr>
          <p:cNvSpPr>
            <a:spLocks noGrp="1"/>
          </p:cNvSpPr>
          <p:nvPr>
            <p:ph type="body" sz="quarter" idx="13"/>
          </p:nvPr>
        </p:nvSpPr>
        <p:spPr>
          <a:xfrm>
            <a:off x="529012" y="811213"/>
            <a:ext cx="10646988" cy="1333500"/>
          </a:xfrm>
        </p:spPr>
        <p:txBody>
          <a:bodyPr>
            <a:normAutofit/>
          </a:bodyPr>
          <a:lstStyle/>
          <a:p>
            <a:r>
              <a:rPr lang="en-GB" sz="4800" b="1" kern="0" dirty="0">
                <a:solidFill>
                  <a:sysClr val="windowText" lastClr="000000"/>
                </a:solidFill>
                <a:latin typeface="Arial" panose="020B0604020202020204" pitchFamily="34" charset="0"/>
                <a:cs typeface="Arial" panose="020B0604020202020204" pitchFamily="34" charset="0"/>
              </a:rPr>
              <a:t>Surveying on a tablet / face to face</a:t>
            </a:r>
          </a:p>
          <a:p>
            <a:endParaRPr lang="en-GB" dirty="0"/>
          </a:p>
        </p:txBody>
      </p:sp>
      <p:sp>
        <p:nvSpPr>
          <p:cNvPr id="4" name="Text Placeholder 2">
            <a:extLst>
              <a:ext uri="{FF2B5EF4-FFF2-40B4-BE49-F238E27FC236}">
                <a16:creationId xmlns:a16="http://schemas.microsoft.com/office/drawing/2014/main" id="{0EC20172-6840-BA49-6D5D-EEE419978256}"/>
              </a:ext>
            </a:extLst>
          </p:cNvPr>
          <p:cNvSpPr txBox="1">
            <a:spLocks/>
          </p:cNvSpPr>
          <p:nvPr/>
        </p:nvSpPr>
        <p:spPr>
          <a:xfrm>
            <a:off x="1184159" y="1574800"/>
            <a:ext cx="9336694" cy="490077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r>
              <a:rPr lang="en-GB" sz="2800" kern="0" dirty="0">
                <a:solidFill>
                  <a:sysClr val="windowText" lastClr="000000"/>
                </a:solidFill>
                <a:latin typeface="Arial" panose="020B0604020202020204" pitchFamily="34" charset="0"/>
                <a:cs typeface="Arial" panose="020B0604020202020204" pitchFamily="34" charset="0"/>
              </a:rPr>
              <a:t>Accessibility</a:t>
            </a:r>
          </a:p>
          <a:p>
            <a:pPr lvl="1"/>
            <a:endParaRPr lang="en-GB" sz="2800" kern="0" dirty="0">
              <a:solidFill>
                <a:sysClr val="windowText" lastClr="000000"/>
              </a:solidFill>
              <a:latin typeface="Arial" panose="020B0604020202020204" pitchFamily="34" charset="0"/>
              <a:cs typeface="Arial" panose="020B0604020202020204" pitchFamily="34" charset="0"/>
            </a:endParaRPr>
          </a:p>
          <a:p>
            <a:pPr lvl="1"/>
            <a:r>
              <a:rPr lang="en-GB" sz="2800" kern="0" dirty="0">
                <a:solidFill>
                  <a:sysClr val="windowText" lastClr="000000"/>
                </a:solidFill>
                <a:latin typeface="Arial" panose="020B0604020202020204" pitchFamily="34" charset="0"/>
                <a:cs typeface="Arial" panose="020B0604020202020204" pitchFamily="34" charset="0"/>
              </a:rPr>
              <a:t>Somewhere to sit</a:t>
            </a:r>
          </a:p>
          <a:p>
            <a:pPr marL="1028700" lvl="1" indent="-571500">
              <a:buFont typeface="Arial" panose="020B0604020202020204" pitchFamily="34" charset="0"/>
              <a:buChar char="•"/>
            </a:pPr>
            <a:endParaRPr lang="en-GB" sz="2800" kern="0" dirty="0">
              <a:solidFill>
                <a:sysClr val="windowText" lastClr="000000"/>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GB" sz="2800" kern="0" dirty="0" err="1">
                <a:solidFill>
                  <a:sysClr val="windowText" lastClr="000000"/>
                </a:solidFill>
                <a:latin typeface="Arial" panose="020B0604020202020204" pitchFamily="34" charset="0"/>
                <a:cs typeface="Arial" panose="020B0604020202020204" pitchFamily="34" charset="0"/>
              </a:rPr>
              <a:t>WiFi</a:t>
            </a:r>
            <a:r>
              <a:rPr lang="en-GB" sz="2800" kern="0" dirty="0">
                <a:solidFill>
                  <a:sysClr val="windowText" lastClr="000000"/>
                </a:solidFill>
                <a:latin typeface="Arial" panose="020B0604020202020204" pitchFamily="34" charset="0"/>
                <a:cs typeface="Arial" panose="020B0604020202020204" pitchFamily="34" charset="0"/>
              </a:rPr>
              <a:t>, battery, survey</a:t>
            </a:r>
          </a:p>
          <a:p>
            <a:pPr marL="1028700" lvl="1"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Direct sunlight and the screen</a:t>
            </a:r>
          </a:p>
          <a:p>
            <a:pPr lvl="1"/>
            <a:endParaRPr lang="en-GB" sz="2800" kern="0" dirty="0">
              <a:solidFill>
                <a:sysClr val="windowText" lastClr="000000"/>
              </a:solidFill>
              <a:latin typeface="Arial" panose="020B0604020202020204" pitchFamily="34" charset="0"/>
              <a:cs typeface="Arial" panose="020B0604020202020204" pitchFamily="34" charset="0"/>
            </a:endParaRPr>
          </a:p>
          <a:p>
            <a:pPr lvl="1"/>
            <a:r>
              <a:rPr lang="en-GB" sz="2800" kern="0" dirty="0">
                <a:solidFill>
                  <a:sysClr val="windowText" lastClr="000000"/>
                </a:solidFill>
                <a:latin typeface="Arial" panose="020B0604020202020204" pitchFamily="34" charset="0"/>
                <a:cs typeface="Arial" panose="020B0604020202020204" pitchFamily="34" charset="0"/>
              </a:rPr>
              <a:t>Make clear how they should answer each question</a:t>
            </a:r>
          </a:p>
          <a:p>
            <a:pPr lvl="1"/>
            <a:endParaRPr lang="en-GB" sz="2800" kern="0" dirty="0">
              <a:solidFill>
                <a:sysClr val="windowText" lastClr="000000"/>
              </a:solidFill>
              <a:latin typeface="Arial" panose="020B0604020202020204" pitchFamily="34" charset="0"/>
              <a:cs typeface="Arial" panose="020B0604020202020204" pitchFamily="34" charset="0"/>
            </a:endParaRPr>
          </a:p>
          <a:p>
            <a:pPr lvl="1"/>
            <a:r>
              <a:rPr lang="en-GB" sz="2800" kern="0" dirty="0">
                <a:solidFill>
                  <a:sysClr val="windowText" lastClr="000000"/>
                </a:solidFill>
                <a:latin typeface="Arial" panose="020B0604020202020204" pitchFamily="34" charset="0"/>
                <a:cs typeface="Arial" panose="020B0604020202020204" pitchFamily="34" charset="0"/>
              </a:rPr>
              <a:t>Fine to show the screen – this works best on long lists of answers </a:t>
            </a:r>
          </a:p>
          <a:p>
            <a:pPr marL="1028700" lvl="1" indent="-571500">
              <a:buFont typeface="Arial" panose="020B0604020202020204" pitchFamily="34" charset="0"/>
              <a:buChar char="•"/>
            </a:pPr>
            <a:endParaRPr lang="en-GB" sz="2800" kern="0" dirty="0">
              <a:solidFill>
                <a:sysClr val="windowText" lastClr="000000"/>
              </a:solidFill>
            </a:endParaRPr>
          </a:p>
        </p:txBody>
      </p:sp>
    </p:spTree>
    <p:extLst>
      <p:ext uri="{BB962C8B-B14F-4D97-AF65-F5344CB8AC3E}">
        <p14:creationId xmlns:p14="http://schemas.microsoft.com/office/powerpoint/2010/main" val="311790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B204AD-3FD5-F838-8FB6-E944D4DC33AA}"/>
              </a:ext>
            </a:extLst>
          </p:cNvPr>
          <p:cNvSpPr>
            <a:spLocks noGrp="1"/>
          </p:cNvSpPr>
          <p:nvPr>
            <p:ph type="body" sz="quarter" idx="13"/>
          </p:nvPr>
        </p:nvSpPr>
        <p:spPr/>
        <p:txBody>
          <a:bodyPr/>
          <a:lstStyle/>
          <a:p>
            <a:r>
              <a:rPr lang="en-GB" dirty="0"/>
              <a:t>Survey technique</a:t>
            </a:r>
          </a:p>
        </p:txBody>
      </p:sp>
      <p:sp>
        <p:nvSpPr>
          <p:cNvPr id="4" name="Text Placeholder 2">
            <a:extLst>
              <a:ext uri="{FF2B5EF4-FFF2-40B4-BE49-F238E27FC236}">
                <a16:creationId xmlns:a16="http://schemas.microsoft.com/office/drawing/2014/main" id="{6A367FB5-61A5-9BDA-7674-9BE80CBEB46F}"/>
              </a:ext>
            </a:extLst>
          </p:cNvPr>
          <p:cNvSpPr txBox="1">
            <a:spLocks/>
          </p:cNvSpPr>
          <p:nvPr/>
        </p:nvSpPr>
        <p:spPr>
          <a:xfrm>
            <a:off x="1413510" y="1707146"/>
            <a:ext cx="10270490" cy="753761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600" kern="0" dirty="0">
                <a:solidFill>
                  <a:sysClr val="windowText" lastClr="000000"/>
                </a:solidFill>
                <a:latin typeface="Arial" panose="020B0604020202020204" pitchFamily="34" charset="0"/>
                <a:cs typeface="Arial" panose="020B0604020202020204" pitchFamily="34" charset="0"/>
              </a:rPr>
              <a:t>Be aware of common biases</a:t>
            </a:r>
          </a:p>
          <a:p>
            <a:pPr marL="571500"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Agreement bias – positive answers</a:t>
            </a:r>
          </a:p>
          <a:p>
            <a:pPr marL="571500"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Primacy bias - first thing in a list</a:t>
            </a:r>
          </a:p>
          <a:p>
            <a:pPr>
              <a:lnSpc>
                <a:spcPct val="150000"/>
              </a:lnSpc>
            </a:pPr>
            <a:r>
              <a:rPr lang="en-GB" sz="3600" kern="0" dirty="0">
                <a:solidFill>
                  <a:sysClr val="windowText" lastClr="000000"/>
                </a:solidFill>
                <a:latin typeface="Arial" panose="020B0604020202020204" pitchFamily="34" charset="0"/>
                <a:cs typeface="Arial" panose="020B0604020202020204" pitchFamily="34" charset="0"/>
              </a:rPr>
              <a:t>Avoid </a:t>
            </a:r>
            <a:r>
              <a:rPr lang="en-GB" sz="3600" b="1" kern="0" dirty="0">
                <a:solidFill>
                  <a:sysClr val="windowText" lastClr="000000"/>
                </a:solidFill>
                <a:latin typeface="Arial" panose="020B0604020202020204" pitchFamily="34" charset="0"/>
                <a:cs typeface="Arial" panose="020B0604020202020204" pitchFamily="34" charset="0"/>
              </a:rPr>
              <a:t>leading</a:t>
            </a:r>
            <a:r>
              <a:rPr lang="en-GB" sz="3600" kern="0" dirty="0">
                <a:solidFill>
                  <a:sysClr val="windowText" lastClr="000000"/>
                </a:solidFill>
                <a:latin typeface="Arial" panose="020B0604020202020204" pitchFamily="34" charset="0"/>
                <a:cs typeface="Arial" panose="020B0604020202020204" pitchFamily="34" charset="0"/>
              </a:rPr>
              <a:t> people</a:t>
            </a:r>
          </a:p>
          <a:p>
            <a:pPr>
              <a:lnSpc>
                <a:spcPct val="150000"/>
              </a:lnSpc>
            </a:pPr>
            <a:r>
              <a:rPr lang="en-GB" sz="3600" kern="0" dirty="0">
                <a:solidFill>
                  <a:sysClr val="windowText" lastClr="000000"/>
                </a:solidFill>
                <a:latin typeface="Arial" panose="020B0604020202020204" pitchFamily="34" charset="0"/>
                <a:cs typeface="Arial" panose="020B0604020202020204" pitchFamily="34" charset="0"/>
              </a:rPr>
              <a:t>Language you use:</a:t>
            </a:r>
          </a:p>
          <a:p>
            <a:pPr marL="1028700" lvl="1"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Neutral &amp; objective wording</a:t>
            </a:r>
          </a:p>
          <a:p>
            <a:pPr marL="1028700" lvl="1"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Consistent &amp; avoid paraphrasing</a:t>
            </a:r>
          </a:p>
          <a:p>
            <a:pPr marL="1028700" lvl="1"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Tone of voice</a:t>
            </a:r>
          </a:p>
        </p:txBody>
      </p:sp>
      <p:pic>
        <p:nvPicPr>
          <p:cNvPr id="9" name="Picture 8">
            <a:extLst>
              <a:ext uri="{FF2B5EF4-FFF2-40B4-BE49-F238E27FC236}">
                <a16:creationId xmlns:a16="http://schemas.microsoft.com/office/drawing/2014/main" id="{239EF35F-47E9-AA8A-8AA7-AA6E004882B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7957" b="3859"/>
          <a:stretch/>
        </p:blipFill>
        <p:spPr>
          <a:xfrm>
            <a:off x="7819591" y="1478546"/>
            <a:ext cx="4134598" cy="4801835"/>
          </a:xfrm>
          <a:prstGeom prst="rect">
            <a:avLst/>
          </a:prstGeom>
        </p:spPr>
      </p:pic>
      <p:sp>
        <p:nvSpPr>
          <p:cNvPr id="3" name="TextBox 2">
            <a:extLst>
              <a:ext uri="{FF2B5EF4-FFF2-40B4-BE49-F238E27FC236}">
                <a16:creationId xmlns:a16="http://schemas.microsoft.com/office/drawing/2014/main" id="{0ACA3C43-9902-B7A0-3A78-0CF5F445B834}"/>
              </a:ext>
            </a:extLst>
          </p:cNvPr>
          <p:cNvSpPr txBox="1"/>
          <p:nvPr/>
        </p:nvSpPr>
        <p:spPr>
          <a:xfrm>
            <a:off x="9463314" y="6280381"/>
            <a:ext cx="3115547" cy="276999"/>
          </a:xfrm>
          <a:prstGeom prst="rect">
            <a:avLst/>
          </a:prstGeom>
          <a:noFill/>
        </p:spPr>
        <p:txBody>
          <a:bodyPr wrap="square">
            <a:spAutoFit/>
          </a:bodyPr>
          <a:lstStyle/>
          <a:p>
            <a:r>
              <a:rPr lang="en-GB" sz="1200" b="0" i="0" dirty="0">
                <a:solidFill>
                  <a:srgbClr val="454545"/>
                </a:solidFill>
                <a:effectLst/>
                <a:latin typeface="Arial" panose="020B0604020202020204" pitchFamily="34" charset="0"/>
              </a:rPr>
              <a:t>CC0 – Octopus - Linnaea Mallette</a:t>
            </a:r>
            <a:endParaRPr lang="en-GB" sz="1200" dirty="0"/>
          </a:p>
        </p:txBody>
      </p:sp>
    </p:spTree>
    <p:extLst>
      <p:ext uri="{BB962C8B-B14F-4D97-AF65-F5344CB8AC3E}">
        <p14:creationId xmlns:p14="http://schemas.microsoft.com/office/powerpoint/2010/main" val="38716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 Placeholder 2"/>
          <p:cNvSpPr txBox="1">
            <a:spLocks noGrp="1"/>
          </p:cNvSpPr>
          <p:nvPr>
            <p:ph type="title" idx="4294967295"/>
          </p:nvPr>
        </p:nvSpPr>
        <p:spPr>
          <a:xfrm>
            <a:off x="2172512" y="1534145"/>
            <a:ext cx="8133136" cy="3322774"/>
          </a:xfrm>
          <a:prstGeom prst="rect">
            <a:avLst/>
          </a:prstGeom>
        </p:spPr>
        <p:txBody>
          <a:bodyPr lIns="45719" tIns="45720" rIns="45719" bIns="45720" anchor="t">
            <a:normAutofit/>
          </a:bodyPr>
          <a:lstStyle>
            <a:lvl1pPr>
              <a:spcBef>
                <a:spcPts val="1000"/>
              </a:spcBef>
              <a:defRPr sz="4100">
                <a:solidFill>
                  <a:schemeClr val="accent6"/>
                </a:solidFill>
              </a:defRPr>
            </a:lvl1pPr>
          </a:lstStyle>
          <a:p>
            <a:r>
              <a:rPr lang="en-GB" sz="6500" b="1" dirty="0">
                <a:solidFill>
                  <a:schemeClr val="bg1">
                    <a:lumMod val="10000"/>
                  </a:schemeClr>
                </a:solidFill>
                <a:latin typeface="Arial"/>
                <a:cs typeface="Arial"/>
              </a:rPr>
              <a:t>How to collect high quality surveys</a:t>
            </a:r>
            <a:endParaRPr lang="en-US" dirty="0"/>
          </a:p>
        </p:txBody>
      </p:sp>
      <p:sp>
        <p:nvSpPr>
          <p:cNvPr id="156" name="Text Placeholder 3"/>
          <p:cNvSpPr txBox="1">
            <a:spLocks noGrp="1"/>
          </p:cNvSpPr>
          <p:nvPr>
            <p:ph type="body" sz="quarter" idx="1"/>
          </p:nvPr>
        </p:nvSpPr>
        <p:spPr>
          <a:xfrm>
            <a:off x="2145384" y="3790976"/>
            <a:ext cx="6332667" cy="608221"/>
          </a:xfrm>
          <a:prstGeom prst="rect">
            <a:avLst/>
          </a:prstGeom>
        </p:spPr>
        <p:txBody>
          <a:bodyPr lIns="45719" tIns="45720" rIns="45719" bIns="45720" anchor="t">
            <a:normAutofit fontScale="55000" lnSpcReduction="20000"/>
          </a:bodyPr>
          <a:lstStyle>
            <a:lvl1pPr>
              <a:defRPr sz="2800">
                <a:latin typeface="Arial"/>
                <a:ea typeface="Arial"/>
                <a:cs typeface="Arial"/>
                <a:sym typeface="Arial"/>
              </a:defRPr>
            </a:lvl1pPr>
          </a:lstStyle>
          <a:p>
            <a:r>
              <a:rPr lang="en-GB" sz="3300" b="1" dirty="0">
                <a:solidFill>
                  <a:schemeClr val="bg1">
                    <a:lumMod val="10000"/>
                  </a:schemeClr>
                </a:solidFill>
              </a:rPr>
              <a:t>Jack Roscoe</a:t>
            </a:r>
          </a:p>
          <a:p>
            <a:r>
              <a:rPr lang="en-GB" sz="3300" b="1" dirty="0">
                <a:solidFill>
                  <a:schemeClr val="bg1">
                    <a:lumMod val="10000"/>
                  </a:schemeClr>
                </a:solidFill>
              </a:rPr>
              <a:t>Wednesday 29</a:t>
            </a:r>
            <a:r>
              <a:rPr lang="en-GB" sz="3300" b="1" baseline="30000" dirty="0">
                <a:solidFill>
                  <a:schemeClr val="bg1">
                    <a:lumMod val="10000"/>
                  </a:schemeClr>
                </a:solidFill>
              </a:rPr>
              <a:t>th</a:t>
            </a:r>
            <a:r>
              <a:rPr lang="en-GB" sz="3300" b="1" dirty="0">
                <a:solidFill>
                  <a:schemeClr val="bg1">
                    <a:lumMod val="10000"/>
                  </a:schemeClr>
                </a:solidFill>
              </a:rPr>
              <a:t> November 2023</a:t>
            </a:r>
            <a:endParaRPr lang="en-US" dirty="0"/>
          </a:p>
        </p:txBody>
      </p:sp>
    </p:spTree>
    <p:extLst>
      <p:ext uri="{BB962C8B-B14F-4D97-AF65-F5344CB8AC3E}">
        <p14:creationId xmlns:p14="http://schemas.microsoft.com/office/powerpoint/2010/main" val="173858779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4EA2336-2F14-DA76-88D4-E2D3BFAD16B6}"/>
              </a:ext>
            </a:extLst>
          </p:cNvPr>
          <p:cNvSpPr txBox="1">
            <a:spLocks/>
          </p:cNvSpPr>
          <p:nvPr/>
        </p:nvSpPr>
        <p:spPr>
          <a:xfrm>
            <a:off x="846513" y="964196"/>
            <a:ext cx="8012112" cy="13335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accent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Survey technique</a:t>
            </a:r>
            <a:endParaRPr lang="en-GB" dirty="0"/>
          </a:p>
        </p:txBody>
      </p:sp>
      <p:sp>
        <p:nvSpPr>
          <p:cNvPr id="5" name="Text Placeholder 2">
            <a:extLst>
              <a:ext uri="{FF2B5EF4-FFF2-40B4-BE49-F238E27FC236}">
                <a16:creationId xmlns:a16="http://schemas.microsoft.com/office/drawing/2014/main" id="{49771712-1AF1-58C8-19ED-767207A29216}"/>
              </a:ext>
            </a:extLst>
          </p:cNvPr>
          <p:cNvSpPr txBox="1">
            <a:spLocks/>
          </p:cNvSpPr>
          <p:nvPr/>
        </p:nvSpPr>
        <p:spPr>
          <a:xfrm>
            <a:off x="1499362" y="1941842"/>
            <a:ext cx="10270490" cy="753761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r>
              <a:rPr lang="en-GB" sz="3600" kern="0" dirty="0">
                <a:solidFill>
                  <a:sysClr val="windowText" lastClr="000000"/>
                </a:solidFill>
                <a:latin typeface="Arial" panose="020B0604020202020204" pitchFamily="34" charset="0"/>
                <a:cs typeface="Arial" panose="020B0604020202020204" pitchFamily="34" charset="0"/>
              </a:rPr>
              <a:t>Building a connection is helpful</a:t>
            </a:r>
          </a:p>
          <a:p>
            <a:pPr marL="571500" lvl="1"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You can be friendly, funny and chatty</a:t>
            </a:r>
          </a:p>
          <a:p>
            <a:pPr marL="571500" lvl="1"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On any ‘fact’ based questions, you have less risk of leading</a:t>
            </a:r>
          </a:p>
          <a:p>
            <a:pPr marL="571500" lvl="1"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It’s on the ‘opinion’ or personal questions where the risk of leading is greater</a:t>
            </a:r>
          </a:p>
          <a:p>
            <a:pPr lvl="1"/>
            <a:endParaRPr lang="en-GB" sz="4400" kern="0" dirty="0">
              <a:solidFill>
                <a:sysClr val="windowText" lastClr="000000"/>
              </a:solidFill>
              <a:latin typeface="Arial" panose="020B0604020202020204" pitchFamily="34" charset="0"/>
              <a:cs typeface="Arial" panose="020B0604020202020204" pitchFamily="34" charset="0"/>
            </a:endParaRPr>
          </a:p>
          <a:p>
            <a:pPr marL="0" lvl="1"/>
            <a:r>
              <a:rPr lang="en-GB" sz="3600" kern="0" dirty="0">
                <a:solidFill>
                  <a:sysClr val="windowText" lastClr="000000"/>
                </a:solidFill>
                <a:latin typeface="Arial" panose="020B0604020202020204" pitchFamily="34" charset="0"/>
                <a:cs typeface="Arial" panose="020B0604020202020204" pitchFamily="34" charset="0"/>
              </a:rPr>
              <a:t>But avoid commenting or mirroring</a:t>
            </a:r>
          </a:p>
          <a:p>
            <a:pPr marL="571500" lvl="1" indent="-5715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Stick to neutral feedback</a:t>
            </a:r>
          </a:p>
          <a:p>
            <a:pPr marL="1028700" lvl="1" indent="-571500">
              <a:buFont typeface="Arial" panose="020B0604020202020204" pitchFamily="34" charset="0"/>
              <a:buChar char="•"/>
            </a:pPr>
            <a:endParaRPr lang="en-GB" sz="3200" kern="0" dirty="0">
              <a:solidFill>
                <a:sysClr val="windowText" lastClr="000000"/>
              </a:solidFill>
            </a:endParaRPr>
          </a:p>
        </p:txBody>
      </p:sp>
    </p:spTree>
    <p:extLst>
      <p:ext uri="{BB962C8B-B14F-4D97-AF65-F5344CB8AC3E}">
        <p14:creationId xmlns:p14="http://schemas.microsoft.com/office/powerpoint/2010/main" val="203442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0CF51D-55E7-302C-3F47-44F8D4BD53C5}"/>
              </a:ext>
            </a:extLst>
          </p:cNvPr>
          <p:cNvSpPr>
            <a:spLocks noGrp="1"/>
          </p:cNvSpPr>
          <p:nvPr>
            <p:ph type="body" sz="quarter" idx="13"/>
          </p:nvPr>
        </p:nvSpPr>
        <p:spPr/>
        <p:txBody>
          <a:bodyPr/>
          <a:lstStyle/>
          <a:p>
            <a:r>
              <a:rPr lang="en-GB" dirty="0"/>
              <a:t>Personal questions</a:t>
            </a:r>
          </a:p>
        </p:txBody>
      </p:sp>
      <p:sp>
        <p:nvSpPr>
          <p:cNvPr id="3" name="Text Placeholder 2">
            <a:extLst>
              <a:ext uri="{FF2B5EF4-FFF2-40B4-BE49-F238E27FC236}">
                <a16:creationId xmlns:a16="http://schemas.microsoft.com/office/drawing/2014/main" id="{52093A96-CA9A-5EAB-4343-1A1D0013412D}"/>
              </a:ext>
            </a:extLst>
          </p:cNvPr>
          <p:cNvSpPr>
            <a:spLocks noGrp="1"/>
          </p:cNvSpPr>
          <p:nvPr>
            <p:ph type="body" sz="quarter" idx="14"/>
          </p:nvPr>
        </p:nvSpPr>
        <p:spPr>
          <a:xfrm>
            <a:off x="694113" y="1961567"/>
            <a:ext cx="5802312" cy="4084637"/>
          </a:xfrm>
        </p:spPr>
        <p:txBody>
          <a:bodyPr/>
          <a:lstStyle/>
          <a:p>
            <a:r>
              <a:rPr lang="en-GB" dirty="0"/>
              <a:t>Take a moment to acknowledge the personal questions</a:t>
            </a:r>
          </a:p>
          <a:p>
            <a:endParaRPr lang="en-GB" dirty="0"/>
          </a:p>
          <a:p>
            <a:pPr marL="914400" lvl="1" indent="-4572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Set expectations going into the survey</a:t>
            </a:r>
          </a:p>
          <a:p>
            <a:pPr marL="914400" lvl="1" indent="-457200">
              <a:buFont typeface="Arial" panose="020B0604020202020204" pitchFamily="34" charset="0"/>
              <a:buChar char="•"/>
            </a:pPr>
            <a:endParaRPr lang="en-GB" sz="2800" kern="0" dirty="0">
              <a:solidFill>
                <a:sysClr val="windowText" lastClr="00000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kern="0" dirty="0">
                <a:solidFill>
                  <a:sysClr val="windowText" lastClr="000000"/>
                </a:solidFill>
                <a:latin typeface="Arial" panose="020B0604020202020204" pitchFamily="34" charset="0"/>
                <a:cs typeface="Arial" panose="020B0604020202020204" pitchFamily="34" charset="0"/>
              </a:rPr>
              <a:t>Be able to articulate why these questions are asked and why they matter</a:t>
            </a:r>
          </a:p>
          <a:p>
            <a:endParaRPr lang="en-GB" dirty="0"/>
          </a:p>
        </p:txBody>
      </p:sp>
      <p:pic>
        <p:nvPicPr>
          <p:cNvPr id="8" name="Picture 7">
            <a:extLst>
              <a:ext uri="{FF2B5EF4-FFF2-40B4-BE49-F238E27FC236}">
                <a16:creationId xmlns:a16="http://schemas.microsoft.com/office/drawing/2014/main" id="{67615087-83C4-C409-DC66-0AD3FACCDF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7375" y="2500039"/>
            <a:ext cx="4955458" cy="3716593"/>
          </a:xfrm>
          <a:prstGeom prst="rect">
            <a:avLst/>
          </a:prstGeom>
        </p:spPr>
      </p:pic>
      <p:sp>
        <p:nvSpPr>
          <p:cNvPr id="11" name="TextBox 10">
            <a:extLst>
              <a:ext uri="{FF2B5EF4-FFF2-40B4-BE49-F238E27FC236}">
                <a16:creationId xmlns:a16="http://schemas.microsoft.com/office/drawing/2014/main" id="{68F714E3-2F7C-F1DC-8CD1-865E43F630CC}"/>
              </a:ext>
            </a:extLst>
          </p:cNvPr>
          <p:cNvSpPr txBox="1"/>
          <p:nvPr/>
        </p:nvSpPr>
        <p:spPr>
          <a:xfrm>
            <a:off x="8706225" y="6216632"/>
            <a:ext cx="3305907" cy="276999"/>
          </a:xfrm>
          <a:prstGeom prst="rect">
            <a:avLst/>
          </a:prstGeom>
          <a:noFill/>
        </p:spPr>
        <p:txBody>
          <a:bodyPr wrap="square">
            <a:spAutoFit/>
          </a:bodyPr>
          <a:lstStyle/>
          <a:p>
            <a:r>
              <a:rPr lang="en-GB" sz="1200" b="0" i="0" dirty="0">
                <a:solidFill>
                  <a:srgbClr val="454545"/>
                </a:solidFill>
                <a:effectLst/>
                <a:latin typeface="Arial" panose="020B0604020202020204" pitchFamily="34" charset="0"/>
              </a:rPr>
              <a:t>CC0 - </a:t>
            </a:r>
            <a:r>
              <a:rPr lang="en-GB" sz="1200" dirty="0">
                <a:solidFill>
                  <a:srgbClr val="454545"/>
                </a:solidFill>
                <a:latin typeface="Arial" panose="020B0604020202020204" pitchFamily="34" charset="0"/>
              </a:rPr>
              <a:t>Sunset On The Beach - </a:t>
            </a:r>
            <a:r>
              <a:rPr lang="en-GB" sz="1200" b="0" i="0" dirty="0">
                <a:solidFill>
                  <a:srgbClr val="454545"/>
                </a:solidFill>
                <a:effectLst/>
                <a:latin typeface="Arial" panose="020B0604020202020204" pitchFamily="34" charset="0"/>
              </a:rPr>
              <a:t>Paul Brennan</a:t>
            </a:r>
            <a:endParaRPr lang="en-GB" sz="1200" dirty="0"/>
          </a:p>
        </p:txBody>
      </p:sp>
    </p:spTree>
    <p:extLst>
      <p:ext uri="{BB962C8B-B14F-4D97-AF65-F5344CB8AC3E}">
        <p14:creationId xmlns:p14="http://schemas.microsoft.com/office/powerpoint/2010/main" val="334510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A85A8B-BFD4-8C9E-51FA-FD59FAAB6BF7}"/>
              </a:ext>
            </a:extLst>
          </p:cNvPr>
          <p:cNvSpPr>
            <a:spLocks noGrp="1"/>
          </p:cNvSpPr>
          <p:nvPr>
            <p:ph type="body" sz="quarter" idx="14"/>
          </p:nvPr>
        </p:nvSpPr>
        <p:spPr>
          <a:xfrm>
            <a:off x="2330626" y="1467380"/>
            <a:ext cx="8712511" cy="4512145"/>
          </a:xfrm>
        </p:spPr>
        <p:txBody>
          <a:bodyPr lIns="91440" tIns="45720" rIns="91440" bIns="45720" anchor="t"/>
          <a:lstStyle/>
          <a:p>
            <a:pPr>
              <a:spcBef>
                <a:spcPts val="700"/>
              </a:spcBef>
            </a:pPr>
            <a:r>
              <a:rPr lang="en-GB" sz="4800" dirty="0"/>
              <a:t>Purpose of surveys</a:t>
            </a:r>
          </a:p>
          <a:p>
            <a:pPr>
              <a:spcBef>
                <a:spcPts val="700"/>
              </a:spcBef>
            </a:pPr>
            <a:r>
              <a:rPr lang="en-GB" sz="4800" dirty="0"/>
              <a:t>Key research concepts</a:t>
            </a:r>
          </a:p>
          <a:p>
            <a:pPr>
              <a:spcBef>
                <a:spcPts val="700"/>
              </a:spcBef>
            </a:pPr>
            <a:r>
              <a:rPr lang="en-GB" sz="4800" dirty="0"/>
              <a:t>Short break</a:t>
            </a:r>
          </a:p>
          <a:p>
            <a:pPr>
              <a:spcBef>
                <a:spcPts val="700"/>
              </a:spcBef>
            </a:pPr>
            <a:r>
              <a:rPr lang="en-GB" sz="4800" dirty="0"/>
              <a:t>How to interview in-person</a:t>
            </a:r>
          </a:p>
          <a:p>
            <a:pPr>
              <a:spcBef>
                <a:spcPts val="700"/>
              </a:spcBef>
            </a:pPr>
            <a:r>
              <a:rPr lang="en-GB" sz="4800" dirty="0"/>
              <a:t>Q&amp;A</a:t>
            </a:r>
          </a:p>
        </p:txBody>
      </p:sp>
      <p:sp>
        <p:nvSpPr>
          <p:cNvPr id="2" name="Flowchart: Connector 1">
            <a:extLst>
              <a:ext uri="{FF2B5EF4-FFF2-40B4-BE49-F238E27FC236}">
                <a16:creationId xmlns:a16="http://schemas.microsoft.com/office/drawing/2014/main" id="{C41400E9-6C68-1524-027F-021A256790E8}"/>
              </a:ext>
            </a:extLst>
          </p:cNvPr>
          <p:cNvSpPr/>
          <p:nvPr/>
        </p:nvSpPr>
        <p:spPr>
          <a:xfrm>
            <a:off x="1514592" y="3160887"/>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Connector 4">
            <a:extLst>
              <a:ext uri="{FF2B5EF4-FFF2-40B4-BE49-F238E27FC236}">
                <a16:creationId xmlns:a16="http://schemas.microsoft.com/office/drawing/2014/main" id="{2058CCDE-BBB5-7A89-FC89-5884A62B203D}"/>
              </a:ext>
            </a:extLst>
          </p:cNvPr>
          <p:cNvSpPr/>
          <p:nvPr/>
        </p:nvSpPr>
        <p:spPr>
          <a:xfrm>
            <a:off x="1514592" y="1730963"/>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Connector 5">
            <a:extLst>
              <a:ext uri="{FF2B5EF4-FFF2-40B4-BE49-F238E27FC236}">
                <a16:creationId xmlns:a16="http://schemas.microsoft.com/office/drawing/2014/main" id="{5E99B36E-22C5-2D60-F5FF-03829096EA61}"/>
              </a:ext>
            </a:extLst>
          </p:cNvPr>
          <p:cNvSpPr/>
          <p:nvPr/>
        </p:nvSpPr>
        <p:spPr>
          <a:xfrm>
            <a:off x="1534104" y="4590811"/>
            <a:ext cx="460962" cy="460962"/>
          </a:xfrm>
          <a:prstGeom prst="flowChartConnector">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lowchart: Connector 6">
            <a:extLst>
              <a:ext uri="{FF2B5EF4-FFF2-40B4-BE49-F238E27FC236}">
                <a16:creationId xmlns:a16="http://schemas.microsoft.com/office/drawing/2014/main" id="{B54ED1A6-EE8C-F995-DE64-651C94740008}"/>
              </a:ext>
            </a:extLst>
          </p:cNvPr>
          <p:cNvSpPr/>
          <p:nvPr/>
        </p:nvSpPr>
        <p:spPr>
          <a:xfrm>
            <a:off x="1514592" y="2445925"/>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id="{7BC85CE2-956F-8F94-A616-B1FA20040E98}"/>
              </a:ext>
            </a:extLst>
          </p:cNvPr>
          <p:cNvSpPr/>
          <p:nvPr/>
        </p:nvSpPr>
        <p:spPr>
          <a:xfrm>
            <a:off x="1534104" y="3875849"/>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4015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B74B24-2308-945B-7559-6F35E1378D74}"/>
              </a:ext>
            </a:extLst>
          </p:cNvPr>
          <p:cNvSpPr>
            <a:spLocks noGrp="1"/>
          </p:cNvSpPr>
          <p:nvPr>
            <p:ph type="body" sz="quarter" idx="13"/>
          </p:nvPr>
        </p:nvSpPr>
        <p:spPr/>
        <p:txBody>
          <a:bodyPr lIns="91440" tIns="45720" rIns="91440" bIns="45720" anchor="t">
            <a:normAutofit lnSpcReduction="10000"/>
          </a:bodyPr>
          <a:lstStyle/>
          <a:p>
            <a:r>
              <a:rPr lang="en-GB" sz="9600" b="1" dirty="0">
                <a:solidFill>
                  <a:srgbClr val="FFFFFF"/>
                </a:solidFill>
                <a:latin typeface="Arial"/>
                <a:cs typeface="Arial"/>
              </a:rPr>
              <a:t>Q&amp;A</a:t>
            </a:r>
            <a:endParaRPr lang="en-US" dirty="0"/>
          </a:p>
        </p:txBody>
      </p:sp>
      <p:sp>
        <p:nvSpPr>
          <p:cNvPr id="2" name="TextBox 1">
            <a:extLst>
              <a:ext uri="{FF2B5EF4-FFF2-40B4-BE49-F238E27FC236}">
                <a16:creationId xmlns:a16="http://schemas.microsoft.com/office/drawing/2014/main" id="{0AEAB068-9E8C-2F95-9D20-A433018EFE39}"/>
              </a:ext>
            </a:extLst>
          </p:cNvPr>
          <p:cNvSpPr txBox="1"/>
          <p:nvPr/>
        </p:nvSpPr>
        <p:spPr>
          <a:xfrm>
            <a:off x="1467554" y="1890888"/>
            <a:ext cx="66792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9600" b="1" dirty="0">
                <a:solidFill>
                  <a:schemeClr val="bg1">
                    <a:lumMod val="10000"/>
                  </a:schemeClr>
                </a:solidFill>
                <a:cs typeface="Arial"/>
              </a:rPr>
              <a:t>Q&amp;A</a:t>
            </a:r>
          </a:p>
        </p:txBody>
      </p:sp>
    </p:spTree>
    <p:extLst>
      <p:ext uri="{BB962C8B-B14F-4D97-AF65-F5344CB8AC3E}">
        <p14:creationId xmlns:p14="http://schemas.microsoft.com/office/powerpoint/2010/main" val="875524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32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49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qr code with a dinosaur&#10;&#10;Description automatically generated">
            <a:extLst>
              <a:ext uri="{FF2B5EF4-FFF2-40B4-BE49-F238E27FC236}">
                <a16:creationId xmlns:a16="http://schemas.microsoft.com/office/drawing/2014/main" id="{2DC86EB8-980B-4775-1F90-EC82EEDFA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287" y="762617"/>
            <a:ext cx="3799513" cy="3799513"/>
          </a:xfrm>
          <a:prstGeom prst="rect">
            <a:avLst/>
          </a:prstGeom>
        </p:spPr>
      </p:pic>
      <p:sp>
        <p:nvSpPr>
          <p:cNvPr id="2" name="TextBox 1">
            <a:extLst>
              <a:ext uri="{FF2B5EF4-FFF2-40B4-BE49-F238E27FC236}">
                <a16:creationId xmlns:a16="http://schemas.microsoft.com/office/drawing/2014/main" id="{8292FAE2-EA8E-26C8-A17C-C983652DFD49}"/>
              </a:ext>
            </a:extLst>
          </p:cNvPr>
          <p:cNvSpPr txBox="1"/>
          <p:nvPr/>
        </p:nvSpPr>
        <p:spPr>
          <a:xfrm>
            <a:off x="985386" y="4612724"/>
            <a:ext cx="10350911" cy="523220"/>
          </a:xfrm>
          <a:prstGeom prst="rect">
            <a:avLst/>
          </a:prstGeom>
          <a:noFill/>
        </p:spPr>
        <p:txBody>
          <a:bodyPr wrap="none" rtlCol="0">
            <a:spAutoFit/>
          </a:bodyPr>
          <a:lstStyle/>
          <a:p>
            <a:r>
              <a:rPr lang="en-GB" sz="2800" dirty="0">
                <a:solidFill>
                  <a:srgbClr val="000000"/>
                </a:solidFill>
              </a:rPr>
              <a:t>digitalculturenetwork.org.uk/place-based-peer-learning-network/</a:t>
            </a:r>
          </a:p>
        </p:txBody>
      </p:sp>
      <p:sp>
        <p:nvSpPr>
          <p:cNvPr id="4" name="TextBox 3">
            <a:extLst>
              <a:ext uri="{FF2B5EF4-FFF2-40B4-BE49-F238E27FC236}">
                <a16:creationId xmlns:a16="http://schemas.microsoft.com/office/drawing/2014/main" id="{B6C90E6E-3CD4-3706-4549-DB5A76EC1137}"/>
              </a:ext>
            </a:extLst>
          </p:cNvPr>
          <p:cNvSpPr txBox="1"/>
          <p:nvPr/>
        </p:nvSpPr>
        <p:spPr>
          <a:xfrm>
            <a:off x="985386" y="841323"/>
            <a:ext cx="4243469" cy="1938992"/>
          </a:xfrm>
          <a:prstGeom prst="rect">
            <a:avLst/>
          </a:prstGeom>
          <a:noFill/>
        </p:spPr>
        <p:txBody>
          <a:bodyPr wrap="none" rtlCol="0">
            <a:spAutoFit/>
          </a:bodyPr>
          <a:lstStyle/>
          <a:p>
            <a:r>
              <a:rPr lang="en-GB" sz="6000" b="1" dirty="0">
                <a:solidFill>
                  <a:srgbClr val="000000"/>
                </a:solidFill>
              </a:rPr>
              <a:t>Slides and </a:t>
            </a:r>
          </a:p>
          <a:p>
            <a:r>
              <a:rPr lang="en-GB" sz="6000" b="1" dirty="0">
                <a:solidFill>
                  <a:srgbClr val="000000"/>
                </a:solidFill>
              </a:rPr>
              <a:t>resources:</a:t>
            </a:r>
          </a:p>
        </p:txBody>
      </p:sp>
      <p:sp>
        <p:nvSpPr>
          <p:cNvPr id="10" name="Rectangle 9">
            <a:extLst>
              <a:ext uri="{FF2B5EF4-FFF2-40B4-BE49-F238E27FC236}">
                <a16:creationId xmlns:a16="http://schemas.microsoft.com/office/drawing/2014/main" id="{911E60E2-7A47-5EC9-E2F0-F5D3A02C3FD4}"/>
              </a:ext>
            </a:extLst>
          </p:cNvPr>
          <p:cNvSpPr/>
          <p:nvPr/>
        </p:nvSpPr>
        <p:spPr>
          <a:xfrm>
            <a:off x="7325250" y="2270494"/>
            <a:ext cx="700391" cy="7837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olorful 3d shapes on a black background&#10;&#10;Description automatically generated">
            <a:extLst>
              <a:ext uri="{FF2B5EF4-FFF2-40B4-BE49-F238E27FC236}">
                <a16:creationId xmlns:a16="http://schemas.microsoft.com/office/drawing/2014/main" id="{FEC968AC-5AEC-00D2-D42D-B534628AA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346" y="2309368"/>
            <a:ext cx="611271" cy="673926"/>
          </a:xfrm>
          <a:prstGeom prst="rect">
            <a:avLst/>
          </a:prstGeom>
        </p:spPr>
      </p:pic>
    </p:spTree>
    <p:extLst>
      <p:ext uri="{BB962C8B-B14F-4D97-AF65-F5344CB8AC3E}">
        <p14:creationId xmlns:p14="http://schemas.microsoft.com/office/powerpoint/2010/main" val="116371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A85A8B-BFD4-8C9E-51FA-FD59FAAB6BF7}"/>
              </a:ext>
            </a:extLst>
          </p:cNvPr>
          <p:cNvSpPr>
            <a:spLocks noGrp="1"/>
          </p:cNvSpPr>
          <p:nvPr>
            <p:ph type="body" sz="quarter" idx="14"/>
          </p:nvPr>
        </p:nvSpPr>
        <p:spPr>
          <a:xfrm>
            <a:off x="2330626" y="1467380"/>
            <a:ext cx="8712511" cy="4512145"/>
          </a:xfrm>
        </p:spPr>
        <p:txBody>
          <a:bodyPr lIns="91440" tIns="45720" rIns="91440" bIns="45720" anchor="t"/>
          <a:lstStyle/>
          <a:p>
            <a:pPr>
              <a:spcBef>
                <a:spcPts val="700"/>
              </a:spcBef>
            </a:pPr>
            <a:r>
              <a:rPr lang="en-GB" sz="4800" dirty="0"/>
              <a:t>Purpose of surveys</a:t>
            </a:r>
          </a:p>
          <a:p>
            <a:pPr>
              <a:spcBef>
                <a:spcPts val="700"/>
              </a:spcBef>
            </a:pPr>
            <a:r>
              <a:rPr lang="en-GB" sz="4800" dirty="0"/>
              <a:t>Key research concepts</a:t>
            </a:r>
          </a:p>
          <a:p>
            <a:pPr>
              <a:spcBef>
                <a:spcPts val="700"/>
              </a:spcBef>
            </a:pPr>
            <a:r>
              <a:rPr lang="en-GB" sz="4800" dirty="0"/>
              <a:t>Short break</a:t>
            </a:r>
          </a:p>
          <a:p>
            <a:pPr>
              <a:spcBef>
                <a:spcPts val="700"/>
              </a:spcBef>
            </a:pPr>
            <a:r>
              <a:rPr lang="en-GB" sz="4800" dirty="0"/>
              <a:t>How to interview in-person</a:t>
            </a:r>
          </a:p>
          <a:p>
            <a:pPr>
              <a:spcBef>
                <a:spcPts val="700"/>
              </a:spcBef>
            </a:pPr>
            <a:r>
              <a:rPr lang="en-GB" sz="4800" dirty="0"/>
              <a:t>Q&amp;A</a:t>
            </a:r>
          </a:p>
        </p:txBody>
      </p:sp>
      <p:sp>
        <p:nvSpPr>
          <p:cNvPr id="2" name="Flowchart: Connector 1">
            <a:extLst>
              <a:ext uri="{FF2B5EF4-FFF2-40B4-BE49-F238E27FC236}">
                <a16:creationId xmlns:a16="http://schemas.microsoft.com/office/drawing/2014/main" id="{C41400E9-6C68-1524-027F-021A256790E8}"/>
              </a:ext>
            </a:extLst>
          </p:cNvPr>
          <p:cNvSpPr/>
          <p:nvPr/>
        </p:nvSpPr>
        <p:spPr>
          <a:xfrm>
            <a:off x="1514592" y="3875850"/>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Connector 4">
            <a:extLst>
              <a:ext uri="{FF2B5EF4-FFF2-40B4-BE49-F238E27FC236}">
                <a16:creationId xmlns:a16="http://schemas.microsoft.com/office/drawing/2014/main" id="{2058CCDE-BBB5-7A89-FC89-5884A62B203D}"/>
              </a:ext>
            </a:extLst>
          </p:cNvPr>
          <p:cNvSpPr/>
          <p:nvPr/>
        </p:nvSpPr>
        <p:spPr>
          <a:xfrm>
            <a:off x="1514592" y="2445922"/>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Connector 5">
            <a:extLst>
              <a:ext uri="{FF2B5EF4-FFF2-40B4-BE49-F238E27FC236}">
                <a16:creationId xmlns:a16="http://schemas.microsoft.com/office/drawing/2014/main" id="{5E99B36E-22C5-2D60-F5FF-03829096EA61}"/>
              </a:ext>
            </a:extLst>
          </p:cNvPr>
          <p:cNvSpPr/>
          <p:nvPr/>
        </p:nvSpPr>
        <p:spPr>
          <a:xfrm>
            <a:off x="1514592" y="1730955"/>
            <a:ext cx="460962" cy="460962"/>
          </a:xfrm>
          <a:prstGeom prst="flowChartConnector">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a:extLst>
              <a:ext uri="{FF2B5EF4-FFF2-40B4-BE49-F238E27FC236}">
                <a16:creationId xmlns:a16="http://schemas.microsoft.com/office/drawing/2014/main" id="{B54ED1A6-EE8C-F995-DE64-651C94740008}"/>
              </a:ext>
            </a:extLst>
          </p:cNvPr>
          <p:cNvSpPr/>
          <p:nvPr/>
        </p:nvSpPr>
        <p:spPr>
          <a:xfrm>
            <a:off x="1514592" y="3160889"/>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id="{7BC85CE2-956F-8F94-A616-B1FA20040E98}"/>
              </a:ext>
            </a:extLst>
          </p:cNvPr>
          <p:cNvSpPr/>
          <p:nvPr/>
        </p:nvSpPr>
        <p:spPr>
          <a:xfrm>
            <a:off x="1514593" y="4590814"/>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179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636869-1200-8A5C-B0F6-6B173256AD7B}"/>
              </a:ext>
            </a:extLst>
          </p:cNvPr>
          <p:cNvSpPr>
            <a:spLocks noGrp="1"/>
          </p:cNvSpPr>
          <p:nvPr>
            <p:ph type="body" sz="quarter" idx="13"/>
          </p:nvPr>
        </p:nvSpPr>
        <p:spPr>
          <a:xfrm>
            <a:off x="758590" y="722896"/>
            <a:ext cx="8012112" cy="1333500"/>
          </a:xfrm>
        </p:spPr>
        <p:txBody>
          <a:bodyPr/>
          <a:lstStyle/>
          <a:p>
            <a:r>
              <a:rPr lang="en-GB" dirty="0"/>
              <a:t>Purpose of surveys</a:t>
            </a:r>
          </a:p>
        </p:txBody>
      </p:sp>
      <p:sp>
        <p:nvSpPr>
          <p:cNvPr id="3" name="Text Placeholder 2">
            <a:extLst>
              <a:ext uri="{FF2B5EF4-FFF2-40B4-BE49-F238E27FC236}">
                <a16:creationId xmlns:a16="http://schemas.microsoft.com/office/drawing/2014/main" id="{64201202-98E6-59CF-8429-60CED7C53021}"/>
              </a:ext>
            </a:extLst>
          </p:cNvPr>
          <p:cNvSpPr>
            <a:spLocks noGrp="1"/>
          </p:cNvSpPr>
          <p:nvPr>
            <p:ph type="body" sz="quarter" idx="14"/>
          </p:nvPr>
        </p:nvSpPr>
        <p:spPr>
          <a:xfrm>
            <a:off x="823067" y="1775408"/>
            <a:ext cx="8012112" cy="739775"/>
          </a:xfrm>
        </p:spPr>
        <p:txBody>
          <a:bodyPr/>
          <a:lstStyle/>
          <a:p>
            <a:pPr marL="457200" indent="-457200">
              <a:buFont typeface="Arial" panose="020B0604020202020204" pitchFamily="34" charset="0"/>
              <a:buChar char="•"/>
            </a:pPr>
            <a:r>
              <a:rPr lang="en-GB" dirty="0"/>
              <a:t>Audience research</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Evaluating what we do</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Impact of public funding</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What is yours focused on?</a:t>
            </a:r>
          </a:p>
          <a:p>
            <a:pPr lvl="1" indent="0">
              <a:buNone/>
            </a:pPr>
            <a:r>
              <a:rPr lang="en-GB" i="1" dirty="0"/>
              <a:t>Post your answers in the chat!</a:t>
            </a:r>
          </a:p>
          <a:p>
            <a:endParaRPr lang="en-GB" dirty="0"/>
          </a:p>
        </p:txBody>
      </p:sp>
      <p:pic>
        <p:nvPicPr>
          <p:cNvPr id="4" name="Picture Placeholder 9" descr="Fan raising hands in concert">
            <a:extLst>
              <a:ext uri="{FF2B5EF4-FFF2-40B4-BE49-F238E27FC236}">
                <a16:creationId xmlns:a16="http://schemas.microsoft.com/office/drawing/2014/main" id="{EEEBAD85-B34A-FBBE-440B-1460B3DC4FB3}"/>
              </a:ext>
            </a:extLst>
          </p:cNvPr>
          <p:cNvPicPr>
            <a:picLocks noChangeAspect="1"/>
          </p:cNvPicPr>
          <p:nvPr/>
        </p:nvPicPr>
        <p:blipFill>
          <a:blip r:embed="rId3">
            <a:extLst>
              <a:ext uri="{28A0092B-C50C-407E-A947-70E740481C1C}">
                <a14:useLocalDpi xmlns:a14="http://schemas.microsoft.com/office/drawing/2010/main" val="0"/>
              </a:ext>
            </a:extLst>
          </a:blip>
          <a:srcRect l="14704" r="14704"/>
          <a:stretch>
            <a:fillRect/>
          </a:stretch>
        </p:blipFill>
        <p:spPr>
          <a:xfrm>
            <a:off x="6365445" y="1592498"/>
            <a:ext cx="4810515" cy="4542606"/>
          </a:xfrm>
          <a:prstGeom prst="rect">
            <a:avLst/>
          </a:prstGeom>
        </p:spPr>
      </p:pic>
    </p:spTree>
    <p:extLst>
      <p:ext uri="{BB962C8B-B14F-4D97-AF65-F5344CB8AC3E}">
        <p14:creationId xmlns:p14="http://schemas.microsoft.com/office/powerpoint/2010/main" val="32532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5B558A-608C-DB75-A170-FF83BB8B9A65}"/>
              </a:ext>
            </a:extLst>
          </p:cNvPr>
          <p:cNvSpPr>
            <a:spLocks noGrp="1"/>
          </p:cNvSpPr>
          <p:nvPr>
            <p:ph type="body" sz="quarter" idx="13"/>
          </p:nvPr>
        </p:nvSpPr>
        <p:spPr>
          <a:xfrm>
            <a:off x="664617" y="577666"/>
            <a:ext cx="8012112" cy="1333500"/>
          </a:xfrm>
        </p:spPr>
        <p:txBody>
          <a:bodyPr>
            <a:normAutofit lnSpcReduction="10000"/>
          </a:bodyPr>
          <a:lstStyle/>
          <a:p>
            <a:r>
              <a:rPr lang="en-GB" dirty="0"/>
              <a:t>Cause, vision and strategy</a:t>
            </a:r>
          </a:p>
        </p:txBody>
      </p:sp>
      <p:sp>
        <p:nvSpPr>
          <p:cNvPr id="5" name="Text Placeholder 2">
            <a:extLst>
              <a:ext uri="{FF2B5EF4-FFF2-40B4-BE49-F238E27FC236}">
                <a16:creationId xmlns:a16="http://schemas.microsoft.com/office/drawing/2014/main" id="{1940D931-A173-88DA-7DFC-B02D54F54FC0}"/>
              </a:ext>
            </a:extLst>
          </p:cNvPr>
          <p:cNvSpPr>
            <a:spLocks noGrp="1"/>
          </p:cNvSpPr>
          <p:nvPr>
            <p:ph type="body" sz="quarter" idx="14"/>
          </p:nvPr>
        </p:nvSpPr>
        <p:spPr>
          <a:xfrm>
            <a:off x="847846" y="2107832"/>
            <a:ext cx="6092397" cy="2604874"/>
          </a:xfrm>
        </p:spPr>
        <p:txBody>
          <a:bodyPr/>
          <a:lstStyle/>
          <a:p>
            <a:pPr marL="571500" indent="-571500">
              <a:lnSpc>
                <a:spcPct val="100000"/>
              </a:lnSpc>
              <a:buFont typeface="Arial" panose="020B0604020202020204" pitchFamily="34" charset="0"/>
              <a:buChar char="•"/>
            </a:pPr>
            <a:r>
              <a:rPr lang="en-GB" sz="3600" dirty="0"/>
              <a:t>Cause – our </a:t>
            </a:r>
            <a:r>
              <a:rPr lang="en-GB" sz="3600" b="1" dirty="0"/>
              <a:t>purpose</a:t>
            </a:r>
            <a:r>
              <a:rPr lang="en-GB" sz="3600" dirty="0"/>
              <a:t> and our </a:t>
            </a:r>
            <a:r>
              <a:rPr lang="en-GB" sz="3600" b="1" dirty="0"/>
              <a:t>core values</a:t>
            </a:r>
          </a:p>
          <a:p>
            <a:pPr marL="571500" indent="-571500">
              <a:lnSpc>
                <a:spcPct val="100000"/>
              </a:lnSpc>
              <a:spcBef>
                <a:spcPts val="1800"/>
              </a:spcBef>
              <a:buFont typeface="Arial" panose="020B0604020202020204" pitchFamily="34" charset="0"/>
              <a:buChar char="•"/>
            </a:pPr>
            <a:r>
              <a:rPr lang="en-GB" sz="3600" dirty="0"/>
              <a:t>Vision – </a:t>
            </a:r>
            <a:r>
              <a:rPr lang="en-GB" sz="3600" b="1" dirty="0"/>
              <a:t>how</a:t>
            </a:r>
            <a:r>
              <a:rPr lang="en-GB" sz="3600" dirty="0"/>
              <a:t> our organisation will </a:t>
            </a:r>
            <a:r>
              <a:rPr lang="en-GB" sz="3600" b="1" dirty="0"/>
              <a:t>deliver</a:t>
            </a:r>
            <a:r>
              <a:rPr lang="en-GB" sz="3600" dirty="0"/>
              <a:t> it</a:t>
            </a:r>
          </a:p>
          <a:p>
            <a:pPr marL="571500" indent="-571500">
              <a:lnSpc>
                <a:spcPct val="100000"/>
              </a:lnSpc>
              <a:spcBef>
                <a:spcPts val="1800"/>
              </a:spcBef>
              <a:buFont typeface="Arial" panose="020B0604020202020204" pitchFamily="34" charset="0"/>
              <a:buChar char="•"/>
            </a:pPr>
            <a:r>
              <a:rPr lang="en-GB" sz="3600" dirty="0"/>
              <a:t>Strategy – </a:t>
            </a:r>
            <a:r>
              <a:rPr lang="en-GB" sz="3600" b="1" dirty="0"/>
              <a:t>specific objectives </a:t>
            </a:r>
            <a:r>
              <a:rPr lang="en-GB" sz="3600" dirty="0"/>
              <a:t>and steps</a:t>
            </a:r>
          </a:p>
          <a:p>
            <a:pPr>
              <a:lnSpc>
                <a:spcPct val="100000"/>
              </a:lnSpc>
            </a:pPr>
            <a:endParaRPr lang="en-GB" dirty="0"/>
          </a:p>
        </p:txBody>
      </p:sp>
      <p:pic>
        <p:nvPicPr>
          <p:cNvPr id="8" name="Picture 7" descr="A close-up of a compass on a map&#10;&#10;Description automatically generated">
            <a:extLst>
              <a:ext uri="{FF2B5EF4-FFF2-40B4-BE49-F238E27FC236}">
                <a16:creationId xmlns:a16="http://schemas.microsoft.com/office/drawing/2014/main" id="{B524172C-2D23-6214-CF7A-D4D62F45C80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935" r="14291"/>
          <a:stretch/>
        </p:blipFill>
        <p:spPr>
          <a:xfrm>
            <a:off x="7123471" y="381000"/>
            <a:ext cx="4734232" cy="6096000"/>
          </a:xfrm>
          <a:prstGeom prst="rect">
            <a:avLst/>
          </a:prstGeom>
        </p:spPr>
      </p:pic>
    </p:spTree>
    <p:extLst>
      <p:ext uri="{BB962C8B-B14F-4D97-AF65-F5344CB8AC3E}">
        <p14:creationId xmlns:p14="http://schemas.microsoft.com/office/powerpoint/2010/main" val="105634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CE607-464E-83D0-CAFD-C83295872F77}"/>
              </a:ext>
            </a:extLst>
          </p:cNvPr>
          <p:cNvSpPr>
            <a:spLocks noGrp="1"/>
          </p:cNvSpPr>
          <p:nvPr>
            <p:ph type="body" sz="quarter" idx="13"/>
          </p:nvPr>
        </p:nvSpPr>
        <p:spPr/>
        <p:txBody>
          <a:bodyPr>
            <a:normAutofit lnSpcReduction="10000"/>
          </a:bodyPr>
          <a:lstStyle/>
          <a:p>
            <a:r>
              <a:rPr lang="en-GB" dirty="0"/>
              <a:t>Audience surveys and evaluation</a:t>
            </a:r>
          </a:p>
        </p:txBody>
      </p:sp>
      <p:sp>
        <p:nvSpPr>
          <p:cNvPr id="3" name="Text Placeholder 2">
            <a:extLst>
              <a:ext uri="{FF2B5EF4-FFF2-40B4-BE49-F238E27FC236}">
                <a16:creationId xmlns:a16="http://schemas.microsoft.com/office/drawing/2014/main" id="{17E90CA1-F5C0-C9AE-6E9F-0118EC22A1E0}"/>
              </a:ext>
            </a:extLst>
          </p:cNvPr>
          <p:cNvSpPr>
            <a:spLocks noGrp="1"/>
          </p:cNvSpPr>
          <p:nvPr>
            <p:ph type="body" sz="quarter" idx="14"/>
          </p:nvPr>
        </p:nvSpPr>
        <p:spPr>
          <a:xfrm>
            <a:off x="1230922" y="2426067"/>
            <a:ext cx="10515599" cy="4091964"/>
          </a:xfrm>
        </p:spPr>
        <p:txBody>
          <a:bodyPr/>
          <a:lstStyle/>
          <a:p>
            <a:pPr marL="457200" indent="-457200">
              <a:buFont typeface="Arial" panose="020B0604020202020204" pitchFamily="34" charset="0"/>
              <a:buChar char="•"/>
            </a:pPr>
            <a:r>
              <a:rPr lang="en-GB" sz="3600" dirty="0"/>
              <a:t>Identifying data points and impacts to measure</a:t>
            </a:r>
          </a:p>
          <a:p>
            <a:r>
              <a:rPr lang="en-GB" sz="2400" dirty="0"/>
              <a:t>	Key Performance Indicators (KPIs)</a:t>
            </a:r>
          </a:p>
          <a:p>
            <a:pPr marL="457200" indent="-457200">
              <a:buFont typeface="Arial" panose="020B0604020202020204" pitchFamily="34" charset="0"/>
              <a:buChar char="•"/>
            </a:pPr>
            <a:r>
              <a:rPr lang="en-GB" sz="3600" dirty="0"/>
              <a:t>Used alongside other organisational data</a:t>
            </a:r>
          </a:p>
          <a:p>
            <a:pPr lvl="1" indent="0">
              <a:buNone/>
            </a:pPr>
            <a:r>
              <a:rPr lang="en-GB" dirty="0"/>
              <a:t>	Ticket sales, newsletter, analytics</a:t>
            </a:r>
          </a:p>
          <a:p>
            <a:pPr marL="457200" indent="-457200">
              <a:buFont typeface="Arial" panose="020B0604020202020204" pitchFamily="34" charset="0"/>
              <a:buChar char="•"/>
            </a:pPr>
            <a:r>
              <a:rPr lang="en-GB" sz="3600" dirty="0"/>
              <a:t>Monitoring, measuring change and evaluating</a:t>
            </a:r>
          </a:p>
          <a:p>
            <a:pPr marL="457200" indent="-457200">
              <a:lnSpc>
                <a:spcPct val="50000"/>
              </a:lnSpc>
              <a:buFont typeface="Arial" panose="020B0604020202020204" pitchFamily="34" charset="0"/>
              <a:buChar char="•"/>
            </a:pPr>
            <a:endParaRPr lang="en-GB" sz="3600" dirty="0"/>
          </a:p>
          <a:p>
            <a:pPr marL="457200" indent="-457200">
              <a:lnSpc>
                <a:spcPct val="50000"/>
              </a:lnSpc>
              <a:buFont typeface="Arial" panose="020B0604020202020204" pitchFamily="34" charset="0"/>
              <a:buChar char="•"/>
            </a:pPr>
            <a:r>
              <a:rPr lang="en-GB" sz="3600" dirty="0"/>
              <a:t>Shared culture of data and learning</a:t>
            </a:r>
          </a:p>
          <a:p>
            <a:pPr lvl="1" indent="0">
              <a:buNone/>
            </a:pPr>
            <a:endParaRPr lang="en-GB" sz="3600" dirty="0"/>
          </a:p>
        </p:txBody>
      </p:sp>
    </p:spTree>
    <p:extLst>
      <p:ext uri="{BB962C8B-B14F-4D97-AF65-F5344CB8AC3E}">
        <p14:creationId xmlns:p14="http://schemas.microsoft.com/office/powerpoint/2010/main" val="159072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A85A8B-BFD4-8C9E-51FA-FD59FAAB6BF7}"/>
              </a:ext>
            </a:extLst>
          </p:cNvPr>
          <p:cNvSpPr>
            <a:spLocks noGrp="1"/>
          </p:cNvSpPr>
          <p:nvPr>
            <p:ph type="body" sz="quarter" idx="14"/>
          </p:nvPr>
        </p:nvSpPr>
        <p:spPr>
          <a:xfrm>
            <a:off x="2330626" y="1467380"/>
            <a:ext cx="8712511" cy="4512145"/>
          </a:xfrm>
        </p:spPr>
        <p:txBody>
          <a:bodyPr lIns="91440" tIns="45720" rIns="91440" bIns="45720" anchor="t"/>
          <a:lstStyle/>
          <a:p>
            <a:pPr>
              <a:spcBef>
                <a:spcPts val="700"/>
              </a:spcBef>
            </a:pPr>
            <a:r>
              <a:rPr lang="en-GB" sz="4800" dirty="0"/>
              <a:t>Purpose of surveys</a:t>
            </a:r>
          </a:p>
          <a:p>
            <a:pPr>
              <a:spcBef>
                <a:spcPts val="700"/>
              </a:spcBef>
            </a:pPr>
            <a:r>
              <a:rPr lang="en-GB" sz="4800" dirty="0"/>
              <a:t>Key research concepts</a:t>
            </a:r>
          </a:p>
          <a:p>
            <a:pPr>
              <a:spcBef>
                <a:spcPts val="700"/>
              </a:spcBef>
            </a:pPr>
            <a:r>
              <a:rPr lang="en-GB" sz="4800" dirty="0"/>
              <a:t>Short break</a:t>
            </a:r>
          </a:p>
          <a:p>
            <a:pPr>
              <a:spcBef>
                <a:spcPts val="700"/>
              </a:spcBef>
            </a:pPr>
            <a:r>
              <a:rPr lang="en-GB" sz="4800" dirty="0"/>
              <a:t>How to interview in-person</a:t>
            </a:r>
          </a:p>
          <a:p>
            <a:pPr>
              <a:spcBef>
                <a:spcPts val="700"/>
              </a:spcBef>
            </a:pPr>
            <a:r>
              <a:rPr lang="en-GB" sz="4800" dirty="0"/>
              <a:t>Q&amp;A</a:t>
            </a:r>
          </a:p>
        </p:txBody>
      </p:sp>
      <p:sp>
        <p:nvSpPr>
          <p:cNvPr id="2" name="Flowchart: Connector 1">
            <a:extLst>
              <a:ext uri="{FF2B5EF4-FFF2-40B4-BE49-F238E27FC236}">
                <a16:creationId xmlns:a16="http://schemas.microsoft.com/office/drawing/2014/main" id="{C41400E9-6C68-1524-027F-021A256790E8}"/>
              </a:ext>
            </a:extLst>
          </p:cNvPr>
          <p:cNvSpPr/>
          <p:nvPr/>
        </p:nvSpPr>
        <p:spPr>
          <a:xfrm>
            <a:off x="1514592" y="3875850"/>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Connector 4">
            <a:extLst>
              <a:ext uri="{FF2B5EF4-FFF2-40B4-BE49-F238E27FC236}">
                <a16:creationId xmlns:a16="http://schemas.microsoft.com/office/drawing/2014/main" id="{2058CCDE-BBB5-7A89-FC89-5884A62B203D}"/>
              </a:ext>
            </a:extLst>
          </p:cNvPr>
          <p:cNvSpPr/>
          <p:nvPr/>
        </p:nvSpPr>
        <p:spPr>
          <a:xfrm>
            <a:off x="1514592" y="1730963"/>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Connector 5">
            <a:extLst>
              <a:ext uri="{FF2B5EF4-FFF2-40B4-BE49-F238E27FC236}">
                <a16:creationId xmlns:a16="http://schemas.microsoft.com/office/drawing/2014/main" id="{5E99B36E-22C5-2D60-F5FF-03829096EA61}"/>
              </a:ext>
            </a:extLst>
          </p:cNvPr>
          <p:cNvSpPr/>
          <p:nvPr/>
        </p:nvSpPr>
        <p:spPr>
          <a:xfrm>
            <a:off x="1514592" y="2445927"/>
            <a:ext cx="460962" cy="460962"/>
          </a:xfrm>
          <a:prstGeom prst="flowChartConnector">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a:extLst>
              <a:ext uri="{FF2B5EF4-FFF2-40B4-BE49-F238E27FC236}">
                <a16:creationId xmlns:a16="http://schemas.microsoft.com/office/drawing/2014/main" id="{B54ED1A6-EE8C-F995-DE64-651C94740008}"/>
              </a:ext>
            </a:extLst>
          </p:cNvPr>
          <p:cNvSpPr/>
          <p:nvPr/>
        </p:nvSpPr>
        <p:spPr>
          <a:xfrm>
            <a:off x="1514592" y="3160889"/>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id="{7BC85CE2-956F-8F94-A616-B1FA20040E98}"/>
              </a:ext>
            </a:extLst>
          </p:cNvPr>
          <p:cNvSpPr/>
          <p:nvPr/>
        </p:nvSpPr>
        <p:spPr>
          <a:xfrm>
            <a:off x="1514593" y="4590814"/>
            <a:ext cx="460962" cy="460962"/>
          </a:xfrm>
          <a:prstGeom prst="flowChartConnector">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7982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53FE86-D603-F207-0440-4B5F91401404}"/>
              </a:ext>
            </a:extLst>
          </p:cNvPr>
          <p:cNvSpPr>
            <a:spLocks noGrp="1"/>
          </p:cNvSpPr>
          <p:nvPr>
            <p:ph type="body" sz="quarter" idx="13"/>
          </p:nvPr>
        </p:nvSpPr>
        <p:spPr/>
        <p:txBody>
          <a:bodyPr/>
          <a:lstStyle/>
          <a:p>
            <a:r>
              <a:rPr lang="en-GB" dirty="0"/>
              <a:t>Sampling</a:t>
            </a:r>
          </a:p>
          <a:p>
            <a:endParaRPr lang="en-GB" dirty="0"/>
          </a:p>
        </p:txBody>
      </p:sp>
      <p:sp>
        <p:nvSpPr>
          <p:cNvPr id="3" name="Text Placeholder 2">
            <a:extLst>
              <a:ext uri="{FF2B5EF4-FFF2-40B4-BE49-F238E27FC236}">
                <a16:creationId xmlns:a16="http://schemas.microsoft.com/office/drawing/2014/main" id="{CCCF0594-1027-7C70-7C98-1AF6EE5FFB04}"/>
              </a:ext>
            </a:extLst>
          </p:cNvPr>
          <p:cNvSpPr>
            <a:spLocks noGrp="1"/>
          </p:cNvSpPr>
          <p:nvPr>
            <p:ph type="body" sz="quarter" idx="14"/>
          </p:nvPr>
        </p:nvSpPr>
        <p:spPr>
          <a:xfrm>
            <a:off x="916602" y="1729479"/>
            <a:ext cx="6324856" cy="3605519"/>
          </a:xfrm>
        </p:spPr>
        <p:txBody>
          <a:bodyPr/>
          <a:lstStyle/>
          <a:p>
            <a:pPr>
              <a:lnSpc>
                <a:spcPct val="80000"/>
              </a:lnSpc>
            </a:pPr>
            <a:r>
              <a:rPr lang="en-GB" sz="3200" dirty="0"/>
              <a:t>Making sure that your data is </a:t>
            </a:r>
            <a:r>
              <a:rPr lang="en-GB" sz="3200" b="1" dirty="0"/>
              <a:t>representative</a:t>
            </a:r>
            <a:r>
              <a:rPr lang="en-GB" sz="3200" dirty="0"/>
              <a:t> of your audience.</a:t>
            </a:r>
          </a:p>
          <a:p>
            <a:pPr marL="342900" indent="-342900">
              <a:lnSpc>
                <a:spcPct val="80000"/>
              </a:lnSpc>
              <a:buFont typeface="Arial" panose="020B0604020202020204" pitchFamily="34" charset="0"/>
              <a:buChar char="•"/>
            </a:pPr>
            <a:endParaRPr lang="en-GB" sz="3200" dirty="0"/>
          </a:p>
          <a:p>
            <a:pPr>
              <a:lnSpc>
                <a:spcPct val="80000"/>
              </a:lnSpc>
            </a:pPr>
            <a:r>
              <a:rPr lang="en-GB" sz="3200" dirty="0"/>
              <a:t>Sample size (number of surveys):</a:t>
            </a:r>
          </a:p>
          <a:p>
            <a:pPr marL="800100" lvl="1" indent="-342900">
              <a:lnSpc>
                <a:spcPct val="80000"/>
              </a:lnSpc>
              <a:buFont typeface="Arial" panose="020B0604020202020204" pitchFamily="34" charset="0"/>
              <a:buChar char="•"/>
            </a:pPr>
            <a:endParaRPr lang="en-GB" sz="3200" dirty="0"/>
          </a:p>
          <a:p>
            <a:pPr marL="800100" lvl="1" indent="-342900">
              <a:lnSpc>
                <a:spcPct val="80000"/>
              </a:lnSpc>
              <a:buFont typeface="Arial" panose="020B0604020202020204" pitchFamily="34" charset="0"/>
              <a:buChar char="•"/>
            </a:pPr>
            <a:r>
              <a:rPr lang="en-GB" sz="3200" dirty="0"/>
              <a:t>Enough to be confident in the data</a:t>
            </a:r>
          </a:p>
          <a:p>
            <a:pPr marL="800100" lvl="1" indent="-342900">
              <a:lnSpc>
                <a:spcPct val="80000"/>
              </a:lnSpc>
              <a:buFont typeface="Arial" panose="020B0604020202020204" pitchFamily="34" charset="0"/>
              <a:buChar char="•"/>
            </a:pPr>
            <a:endParaRPr lang="en-GB" sz="3200" dirty="0"/>
          </a:p>
          <a:p>
            <a:pPr marL="800100" lvl="1" indent="-342900">
              <a:lnSpc>
                <a:spcPct val="80000"/>
              </a:lnSpc>
              <a:buFont typeface="Arial" panose="020B0604020202020204" pitchFamily="34" charset="0"/>
              <a:buChar char="•"/>
            </a:pPr>
            <a:r>
              <a:rPr lang="en-GB" sz="3200" dirty="0"/>
              <a:t>Being able to look at smaller groups within the data</a:t>
            </a:r>
          </a:p>
          <a:p>
            <a:endParaRPr lang="en-GB" dirty="0"/>
          </a:p>
        </p:txBody>
      </p:sp>
      <p:pic>
        <p:nvPicPr>
          <p:cNvPr id="9" name="Picture 8">
            <a:extLst>
              <a:ext uri="{FF2B5EF4-FFF2-40B4-BE49-F238E27FC236}">
                <a16:creationId xmlns:a16="http://schemas.microsoft.com/office/drawing/2014/main" id="{11E54710-88C0-4826-B36A-2B272F40D7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929" r="33198"/>
          <a:stretch/>
        </p:blipFill>
        <p:spPr>
          <a:xfrm>
            <a:off x="7463947" y="570124"/>
            <a:ext cx="4256429" cy="5717752"/>
          </a:xfrm>
          <a:prstGeom prst="rect">
            <a:avLst/>
          </a:prstGeom>
        </p:spPr>
      </p:pic>
      <p:sp>
        <p:nvSpPr>
          <p:cNvPr id="4" name="TextBox 3">
            <a:extLst>
              <a:ext uri="{FF2B5EF4-FFF2-40B4-BE49-F238E27FC236}">
                <a16:creationId xmlns:a16="http://schemas.microsoft.com/office/drawing/2014/main" id="{B23E0DE6-C47B-FF7B-B35C-1ADDD9F49B6A}"/>
              </a:ext>
            </a:extLst>
          </p:cNvPr>
          <p:cNvSpPr txBox="1"/>
          <p:nvPr/>
        </p:nvSpPr>
        <p:spPr>
          <a:xfrm>
            <a:off x="10348686" y="6287876"/>
            <a:ext cx="1592515" cy="276999"/>
          </a:xfrm>
          <a:prstGeom prst="rect">
            <a:avLst/>
          </a:prstGeom>
          <a:noFill/>
        </p:spPr>
        <p:txBody>
          <a:bodyPr wrap="square">
            <a:spAutoFit/>
          </a:bodyPr>
          <a:lstStyle/>
          <a:p>
            <a:r>
              <a:rPr lang="en-GB" sz="1200" b="0" i="0" dirty="0">
                <a:solidFill>
                  <a:srgbClr val="454545"/>
                </a:solidFill>
                <a:effectLst/>
                <a:latin typeface="Arial" panose="020B0604020202020204" pitchFamily="34" charset="0"/>
              </a:rPr>
              <a:t>Thiago </a:t>
            </a:r>
            <a:r>
              <a:rPr lang="en-GB" sz="1200" b="0" i="0" dirty="0" err="1">
                <a:solidFill>
                  <a:srgbClr val="454545"/>
                </a:solidFill>
                <a:effectLst/>
                <a:latin typeface="Arial" panose="020B0604020202020204" pitchFamily="34" charset="0"/>
              </a:rPr>
              <a:t>Japyassu</a:t>
            </a:r>
            <a:endParaRPr lang="en-GB" sz="1200" dirty="0"/>
          </a:p>
        </p:txBody>
      </p:sp>
    </p:spTree>
    <p:extLst>
      <p:ext uri="{BB962C8B-B14F-4D97-AF65-F5344CB8AC3E}">
        <p14:creationId xmlns:p14="http://schemas.microsoft.com/office/powerpoint/2010/main" val="132333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CN Purple Theme">
  <a:themeElements>
    <a:clrScheme name="Custom 3">
      <a:dk1>
        <a:srgbClr val="FFFFFF"/>
      </a:dk1>
      <a:lt1>
        <a:srgbClr val="FEF8FB"/>
      </a:lt1>
      <a:dk2>
        <a:srgbClr val="FFFFFF"/>
      </a:dk2>
      <a:lt2>
        <a:srgbClr val="FFFFFF"/>
      </a:lt2>
      <a:accent1>
        <a:srgbClr val="6639B7"/>
      </a:accent1>
      <a:accent2>
        <a:srgbClr val="8C6CD0"/>
      </a:accent2>
      <a:accent3>
        <a:srgbClr val="EB3398"/>
      </a:accent3>
      <a:accent4>
        <a:srgbClr val="F066B2"/>
      </a:accent4>
      <a:accent5>
        <a:srgbClr val="00FFBF"/>
      </a:accent5>
      <a:accent6>
        <a:srgbClr val="13123A"/>
      </a:accent6>
      <a:hlink>
        <a:srgbClr val="0000FF"/>
      </a:hlink>
      <a:folHlink>
        <a:srgbClr val="800080"/>
      </a:folHlink>
    </a:clrScheme>
    <a:fontScheme name="Custom 3">
      <a:majorFont>
        <a:latin typeface="Arial Black"/>
        <a:ea typeface=""/>
        <a:cs typeface=""/>
      </a:majorFont>
      <a:minorFont>
        <a:latin typeface="Arial"/>
        <a:ea typeface=""/>
        <a:cs typeface=""/>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CN Purple Theme">
  <a:themeElements>
    <a:clrScheme name="DCN Purple Theme">
      <a:dk1>
        <a:srgbClr val="13123A"/>
      </a:dk1>
      <a:lt1>
        <a:srgbClr val="FFFFFF"/>
      </a:lt1>
      <a:dk2>
        <a:srgbClr val="A7A7A7"/>
      </a:dk2>
      <a:lt2>
        <a:srgbClr val="535353"/>
      </a:lt2>
      <a:accent1>
        <a:srgbClr val="6639B7"/>
      </a:accent1>
      <a:accent2>
        <a:srgbClr val="8C6CD0"/>
      </a:accent2>
      <a:accent3>
        <a:srgbClr val="EB3398"/>
      </a:accent3>
      <a:accent4>
        <a:srgbClr val="F066B2"/>
      </a:accent4>
      <a:accent5>
        <a:srgbClr val="00FFBF"/>
      </a:accent5>
      <a:accent6>
        <a:srgbClr val="13123A"/>
      </a:accent6>
      <a:hlink>
        <a:srgbClr val="0000FF"/>
      </a:hlink>
      <a:folHlink>
        <a:srgbClr val="FF00FF"/>
      </a:folHlink>
    </a:clrScheme>
    <a:fontScheme name="DCN Purple Theme">
      <a:majorFont>
        <a:latin typeface="Helvetica"/>
        <a:ea typeface="Helvetica"/>
        <a:cs typeface="Helvetica"/>
      </a:majorFont>
      <a:minorFont>
        <a:latin typeface="Calibri"/>
        <a:ea typeface="Calibri"/>
        <a:cs typeface="Calibri"/>
      </a:minorFont>
    </a:fontScheme>
    <a:fmtScheme name="DCN Purpl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8FB"/>
        </a:solidFill>
        <a:ln w="54999" cap="flat">
          <a:solidFill>
            <a:srgbClr val="7A59CD"/>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4999" cap="flat">
          <a:solidFill>
            <a:srgbClr val="7A59CD"/>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93a1578-59cd-4ac7-9776-e142af751c98" xsi:nil="true"/>
    <lcf76f155ced4ddcb4097134ff3c332f xmlns="b1b300d6-1b74-4976-b1d3-603690e8933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6F470DAFA95643B2A2FE4F33D0075D" ma:contentTypeVersion="17" ma:contentTypeDescription="Create a new document." ma:contentTypeScope="" ma:versionID="2a2bbc55df192701d97f8d43b52b7752">
  <xsd:schema xmlns:xsd="http://www.w3.org/2001/XMLSchema" xmlns:xs="http://www.w3.org/2001/XMLSchema" xmlns:p="http://schemas.microsoft.com/office/2006/metadata/properties" xmlns:ns2="b1b300d6-1b74-4976-b1d3-603690e89331" xmlns:ns3="f93a1578-59cd-4ac7-9776-e142af751c98" targetNamespace="http://schemas.microsoft.com/office/2006/metadata/properties" ma:root="true" ma:fieldsID="bbc927ac1c5558f2e4eb95f0e474ea5e" ns2:_="" ns3:_="">
    <xsd:import namespace="b1b300d6-1b74-4976-b1d3-603690e89331"/>
    <xsd:import namespace="f93a1578-59cd-4ac7-9776-e142af751c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b300d6-1b74-4976-b1d3-603690e8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2265ee6-a210-40dd-8ecb-32ddbadbe6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3a1578-59cd-4ac7-9776-e142af751c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f29c422-fb33-431d-9718-7e85ec0c44dd}" ma:internalName="TaxCatchAll" ma:showField="CatchAllData" ma:web="f93a1578-59cd-4ac7-9776-e142af751c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1350DA-0C2B-4BE4-AC98-44300671BF5B}">
  <ds:schemaRefs>
    <ds:schemaRef ds:uri="http://schemas.microsoft.com/office/infopath/2007/PartnerControls"/>
    <ds:schemaRef ds:uri="http://schemas.microsoft.com/office/2006/documentManagement/types"/>
    <ds:schemaRef ds:uri="http://purl.org/dc/elements/1.1/"/>
    <ds:schemaRef ds:uri="f93a1578-59cd-4ac7-9776-e142af751c98"/>
    <ds:schemaRef ds:uri="http://schemas.microsoft.com/office/2006/metadata/properties"/>
    <ds:schemaRef ds:uri="b1b300d6-1b74-4976-b1d3-603690e89331"/>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828EB559-3D4E-487D-940E-B5B524922C91}">
  <ds:schemaRefs>
    <ds:schemaRef ds:uri="http://schemas.microsoft.com/sharepoint/v3/contenttype/forms"/>
  </ds:schemaRefs>
</ds:datastoreItem>
</file>

<file path=customXml/itemProps3.xml><?xml version="1.0" encoding="utf-8"?>
<ds:datastoreItem xmlns:ds="http://schemas.openxmlformats.org/officeDocument/2006/customXml" ds:itemID="{00A13986-AC87-4023-AC95-A2B7275382C7}">
  <ds:schemaRefs>
    <ds:schemaRef ds:uri="b1b300d6-1b74-4976-b1d3-603690e89331"/>
    <ds:schemaRef ds:uri="f93a1578-59cd-4ac7-9776-e142af751c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724</TotalTime>
  <Words>4627</Words>
  <Application>Microsoft Office PowerPoint</Application>
  <PresentationFormat>Widescreen</PresentationFormat>
  <Paragraphs>410</Paragraphs>
  <Slides>25</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Arial Black</vt:lpstr>
      <vt:lpstr>Calibri</vt:lpstr>
      <vt:lpstr>Courier New</vt:lpstr>
      <vt:lpstr>Symbol</vt:lpstr>
      <vt:lpstr>DCN Purple Theme</vt:lpstr>
      <vt:lpstr>DCN Purple Theme</vt:lpstr>
      <vt:lpstr>PowerPoint Presentation</vt:lpstr>
      <vt:lpstr>How to collect high quality surveys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Arts Council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Sadie Abson</dc:creator>
  <cp:lastModifiedBy>Jack Roscoe</cp:lastModifiedBy>
  <cp:revision>81</cp:revision>
  <dcterms:created xsi:type="dcterms:W3CDTF">2023-10-12T14:25:01Z</dcterms:created>
  <dcterms:modified xsi:type="dcterms:W3CDTF">2023-11-29T13:15:58Z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0x010100566F470DAFA95643B2A2FE4F33D0075D</vt:lpwstr>
  </property>
  <property fmtid="{D5CDD505-2E9C-101B-9397-08002B2CF9AE}" pid="3" name="MediaServiceImageTags">
    <vt:lpwstr/>
  </property>
</Properties>
</file>